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7" autoAdjust="0"/>
    <p:restoredTop sz="94660"/>
  </p:normalViewPr>
  <p:slideViewPr>
    <p:cSldViewPr>
      <p:cViewPr varScale="1">
        <p:scale>
          <a:sx n="70" d="100"/>
          <a:sy n="70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63B8B7-4800-42FB-AB69-51582B31629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6FB8B3-D521-4485-86B8-EA3B04DFD9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36724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Познание   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Листопад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, листопад,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засыпает  старый сад»</a:t>
            </a:r>
          </a:p>
          <a:p>
            <a:pPr algn="l"/>
            <a:endParaRPr lang="ru-RU" sz="2400" b="1" i="1" dirty="0">
              <a:solidFill>
                <a:srgbClr val="002060"/>
              </a:solidFill>
            </a:endParaRPr>
          </a:p>
          <a:p>
            <a:pPr algn="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Воспитатель: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</a:rPr>
              <a:t>Павлюченкова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В.А.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Кирилловский  детский сад «Теремок»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3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7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Литература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1Федеральные Государственные Требования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под редакцией(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Н.Е.Веракса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Т.С.Комаровой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М.А.Васильевой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2.Интернет-ресурсы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Миновало лето  Осень наступила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На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полях и в рощах  Пусто и уныло.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Птички улетели, Стали дни короче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Солнышка не видно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Т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емны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темны  ночи.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285666" cy="203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Составьте рассказ по картинам об осени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717032"/>
            <a:ext cx="3175950" cy="2385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1340768"/>
            <a:ext cx="3937424" cy="4989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60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2049462"/>
            <a:ext cx="6667500" cy="4162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5121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Посмотрите на красоту осенних деревьев ,листья  на них разного цвета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Лес, точно терем расписной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Лиловый ,золотой, румяный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Веселой, пестрою стеной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Стоит над светлою поляной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2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0008"/>
            <a:ext cx="3970784" cy="220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Осинку окрасила осень Осинка мне нравится очень </a:t>
            </a:r>
            <a:b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Она позолотой блистает Одно только жаль-облетает</a:t>
            </a:r>
            <a:r>
              <a:rPr lang="ru-RU" sz="2000" dirty="0" smtClean="0"/>
              <a:t>.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9" y="3881282"/>
            <a:ext cx="3704739" cy="218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23" y="1172178"/>
            <a:ext cx="3960440" cy="242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9" y="1154404"/>
            <a:ext cx="3704739" cy="225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316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Мы листики осенние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 ветках мы сидим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Дунул ветер-полетели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Мы летели ,мы летели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на землю тихо сели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Ветер снова набежал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листочки все поднял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Закружились полетели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на землю тихо сели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Покажите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как падают листочки (дети имитируют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движение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листьев под чтение стихотворения)</a:t>
            </a:r>
          </a:p>
        </p:txBody>
      </p:sp>
    </p:spTree>
    <p:extLst>
      <p:ext uri="{BB962C8B-B14F-4D97-AF65-F5344CB8AC3E}">
        <p14:creationId xmlns:p14="http://schemas.microsoft.com/office/powerpoint/2010/main" val="185085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2743"/>
            <a:ext cx="3168352" cy="505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79" y="902743"/>
            <a:ext cx="4276948" cy="505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2304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0581"/>
            <a:ext cx="3888431" cy="4947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75786"/>
            <a:ext cx="3638176" cy="4856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498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4" y="476672"/>
            <a:ext cx="8064895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715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88</Words>
  <Application>Microsoft Office PowerPoint</Application>
  <PresentationFormat>Экран (4:3)</PresentationFormat>
  <Paragraphs>21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Муниципальное бюджетное образовательное учреждение  Кирилловский  детский сад «Теремок»</vt:lpstr>
      <vt:lpstr>Миновало лето  Осень наступила На полях и в рощах  Пусто и уныло. Птички улетели, Стали дни короче Солнышка не видно , Темны темны  ночи.</vt:lpstr>
      <vt:lpstr>Составьте рассказ по картинам об осени</vt:lpstr>
      <vt:lpstr>Посмотрите на красоту осенних деревьев ,листья  на них разного цвета Лес, точно терем расписной Лиловый ,золотой, румяный Веселой, пестрою стеной Стоит над светлою поляной</vt:lpstr>
      <vt:lpstr>  Осинку окрасила осень Осинка мне нравится очень  Она позолотой блистает Одно только жаль-облетает.                                                                                                                                                                                                    </vt:lpstr>
      <vt:lpstr>Покажите как падают листочки (дети имитируют движение листьев под чтение стихотворения)</vt:lpstr>
      <vt:lpstr>Презентация PowerPoint</vt:lpstr>
      <vt:lpstr>Презентация PowerPoint</vt:lpstr>
      <vt:lpstr>Презентация PowerPoint</vt:lpstr>
      <vt:lpstr>                                    Литература   1Федеральные Государственные Требования под редакцией(Н.Е.Веракса, Т.С.Комаровой, М.А.Васильевой)  2.Интернет-ресурсы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 Кирилловский  детский сад «Теремок»</dc:title>
  <dc:creator>n18Наркевич И.В.</dc:creator>
  <cp:lastModifiedBy>n18Наркевич И.В.</cp:lastModifiedBy>
  <cp:revision>19</cp:revision>
  <dcterms:created xsi:type="dcterms:W3CDTF">2013-09-26T11:54:16Z</dcterms:created>
  <dcterms:modified xsi:type="dcterms:W3CDTF">2013-09-27T12:33:53Z</dcterms:modified>
</cp:coreProperties>
</file>