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83" r:id="rId3"/>
    <p:sldId id="257" r:id="rId4"/>
    <p:sldId id="258" r:id="rId5"/>
    <p:sldId id="275" r:id="rId6"/>
    <p:sldId id="277" r:id="rId7"/>
    <p:sldId id="278" r:id="rId8"/>
    <p:sldId id="263" r:id="rId9"/>
    <p:sldId id="270" r:id="rId10"/>
    <p:sldId id="271" r:id="rId11"/>
    <p:sldId id="273" r:id="rId12"/>
    <p:sldId id="274" r:id="rId13"/>
    <p:sldId id="264" r:id="rId14"/>
    <p:sldId id="280" r:id="rId15"/>
    <p:sldId id="267" r:id="rId16"/>
    <p:sldId id="268" r:id="rId17"/>
    <p:sldId id="28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AAB7A-4B1D-400D-BF6C-B0ECF77D855D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B747-22BC-4146-AC54-B216196FD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AAB7A-4B1D-400D-BF6C-B0ECF77D855D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B747-22BC-4146-AC54-B216196FD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AAB7A-4B1D-400D-BF6C-B0ECF77D855D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B747-22BC-4146-AC54-B216196FD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AAB7A-4B1D-400D-BF6C-B0ECF77D855D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B747-22BC-4146-AC54-B216196FD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AAB7A-4B1D-400D-BF6C-B0ECF77D855D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B747-22BC-4146-AC54-B216196FD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AAB7A-4B1D-400D-BF6C-B0ECF77D855D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B747-22BC-4146-AC54-B216196FD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AAB7A-4B1D-400D-BF6C-B0ECF77D855D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B747-22BC-4146-AC54-B216196FD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AAB7A-4B1D-400D-BF6C-B0ECF77D855D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B747-22BC-4146-AC54-B216196FD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AAB7A-4B1D-400D-BF6C-B0ECF77D855D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B747-22BC-4146-AC54-B216196FD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AAB7A-4B1D-400D-BF6C-B0ECF77D855D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B747-22BC-4146-AC54-B216196FD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AAB7A-4B1D-400D-BF6C-B0ECF77D855D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BDFB747-22BC-4146-AC54-B216196FDA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25AAB7A-4B1D-400D-BF6C-B0ECF77D855D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BDFB747-22BC-4146-AC54-B216196FDAB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E%D0%BB%D1%8C%D1%85%D0%B0_(%D0%B4%D1%80%D0%B5%D0%B2%D0%B5%D1%81%D0%B8%D0%BD%D0%B0)" TargetMode="External"/><Relationship Id="rId2" Type="http://schemas.openxmlformats.org/officeDocument/2006/relationships/hyperlink" Target="http://ru.wikipedia.org/wiki/%D0%9B%D0%B8%D0%BF%D0%B0_(%D0%B4%D1%80%D0%B5%D0%B2%D0%B5%D1%81%D0%B8%D0%BD%D0%B0)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hyperlink" Target="http://ru.wikipedia.org/wiki/%D0%91%D0%B5%D1%80%D1%91%D0%B7%D0%B0_(%D0%B4%D1%80%D0%B5%D0%B2%D0%B5%D1%81%D0%B8%D0%BD%D0%B0)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928694"/>
          </a:xfrm>
        </p:spPr>
        <p:txBody>
          <a:bodyPr>
            <a:normAutofit/>
          </a:bodyPr>
          <a:lstStyle/>
          <a:p>
            <a:pPr algn="ctr"/>
            <a:endParaRPr lang="ru-RU" sz="1800" b="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768" y="5572140"/>
            <a:ext cx="1714512" cy="1071570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tx1"/>
                </a:solidFill>
              </a:rPr>
              <a:t>)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028" name="Picture 4" descr="http://img1.liveinternet.ru/images/attach/c/5/85/317/85317331_boxmatresh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85860"/>
            <a:ext cx="6143668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296152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                                                          </a:t>
            </a:r>
            <a:r>
              <a:rPr lang="ru-RU" sz="2000" b="1" i="1" dirty="0" smtClean="0"/>
              <a:t>Тверская </a:t>
            </a:r>
            <a:r>
              <a:rPr lang="ru-RU" sz="2000" b="1" i="1" dirty="0"/>
              <a:t>матрешка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В тверской матрешке часто угадываются исторические и сказочные персонажи: Снегурочка, царевна </a:t>
            </a:r>
            <a:r>
              <a:rPr lang="ru-RU" sz="2000" dirty="0" err="1"/>
              <a:t>Несмеяна</a:t>
            </a:r>
            <a:r>
              <a:rPr lang="ru-RU" sz="2000" dirty="0"/>
              <a:t>, Василиса Прекрасная. Наряды и головные убор могут быть совершенно разными, что делает куклу очень интересной для детей.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143248"/>
            <a:ext cx="8229600" cy="298291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9394" name="Picture 2" descr="http://chitate.ru/tw_files2/urls_9/50/d-49850/7z-docs/3_html_m49a697d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214554"/>
            <a:ext cx="7716516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67458"/>
          </a:xfrm>
        </p:spPr>
        <p:txBody>
          <a:bodyPr>
            <a:normAutofit/>
          </a:bodyPr>
          <a:lstStyle/>
          <a:p>
            <a:r>
              <a:rPr lang="ru-RU" sz="2000" b="1" i="1" dirty="0" smtClean="0"/>
              <a:t>Матрешки- это не только женский персонаж ,но и …</a:t>
            </a:r>
            <a:endParaRPr lang="ru-RU" sz="20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214950"/>
            <a:ext cx="8229600" cy="91121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22" name="Picture 2" descr="http://im3-tub-ru.yandex.net/i?id=160381438-53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2776080" cy="2071702"/>
          </a:xfrm>
          <a:prstGeom prst="rect">
            <a:avLst/>
          </a:prstGeom>
          <a:noFill/>
        </p:spPr>
      </p:pic>
      <p:pic>
        <p:nvPicPr>
          <p:cNvPr id="30724" name="Picture 4" descr="http://portret0629.at.ua/_ph/21/7337978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071942"/>
            <a:ext cx="2515422" cy="1785950"/>
          </a:xfrm>
          <a:prstGeom prst="rect">
            <a:avLst/>
          </a:prstGeom>
          <a:noFill/>
        </p:spPr>
      </p:pic>
      <p:pic>
        <p:nvPicPr>
          <p:cNvPr id="30726" name="Picture 6" descr="http://i.bambiniya.ru/pics/product/500/109925_4386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3714752"/>
            <a:ext cx="2643206" cy="2643206"/>
          </a:xfrm>
          <a:prstGeom prst="rect">
            <a:avLst/>
          </a:prstGeom>
          <a:noFill/>
        </p:spPr>
      </p:pic>
      <p:pic>
        <p:nvPicPr>
          <p:cNvPr id="30728" name="Picture 8" descr="http://www.gar-ptisa.ru/admin/pictures/1811146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52" y="3500438"/>
            <a:ext cx="3286148" cy="3072550"/>
          </a:xfrm>
          <a:prstGeom prst="rect">
            <a:avLst/>
          </a:prstGeom>
          <a:noFill/>
        </p:spPr>
      </p:pic>
      <p:pic>
        <p:nvPicPr>
          <p:cNvPr id="30730" name="Picture 10" descr="http://www.gar-ptisa.ru/admin/pictures/1811122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1500174"/>
            <a:ext cx="2051538" cy="2000264"/>
          </a:xfrm>
          <a:prstGeom prst="rect">
            <a:avLst/>
          </a:prstGeom>
          <a:noFill/>
        </p:spPr>
      </p:pic>
      <p:pic>
        <p:nvPicPr>
          <p:cNvPr id="30732" name="Picture 12" descr="http://img13.imageshost.ru/img/2011/10/07/image_4e8ec0b32524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86446" y="1071546"/>
            <a:ext cx="3143272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    Рождение </a:t>
            </a:r>
            <a:r>
              <a:rPr lang="ru-RU" sz="2400" dirty="0">
                <a:solidFill>
                  <a:schemeClr val="tx1"/>
                </a:solidFill>
              </a:rPr>
              <a:t>матрешки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5"/>
            <a:ext cx="8229600" cy="857255"/>
          </a:xfrm>
        </p:spPr>
        <p:txBody>
          <a:bodyPr>
            <a:normAutofit fontScale="55000" lnSpcReduction="20000"/>
          </a:bodyPr>
          <a:lstStyle/>
          <a:p>
            <a:r>
              <a:rPr lang="ru-RU" sz="2800" dirty="0" smtClean="0"/>
              <a:t>Матрёшку сделать непросто. Сначала надо выточить из дерева заготовку, и чтобы ни сучка, ни трещинки не было. А начинает мастер работу с самой маленькой матрёшки, лишь потом их размер становится всё больше и больше. </a:t>
            </a:r>
            <a:endParaRPr lang="ru-RU" dirty="0"/>
          </a:p>
        </p:txBody>
      </p:sp>
      <p:pic>
        <p:nvPicPr>
          <p:cNvPr id="4" name="Picture 2" descr="– Пыльная работа, постоянно этим дышишь. Один раз по молодости как соскочило бревно, в нос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857364"/>
            <a:ext cx="6990961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8544"/>
          </a:xfrm>
        </p:spPr>
        <p:txBody>
          <a:bodyPr>
            <a:normAutofit fontScale="90000"/>
          </a:bodyPr>
          <a:lstStyle/>
          <a:p>
            <a:r>
              <a:rPr lang="ru-RU" sz="1800" dirty="0">
                <a:solidFill>
                  <a:schemeClr val="tx1"/>
                </a:solidFill>
              </a:rPr>
              <a:t>Сейчас матрёшки делают в различных мастерских.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Сначала подбирают подходящий вид древесины. Из-за мягкости в основном выбирают </a:t>
            </a:r>
            <a:r>
              <a:rPr lang="ru-RU" sz="1800" dirty="0">
                <a:solidFill>
                  <a:schemeClr val="tx1"/>
                </a:solidFill>
                <a:hlinkClick r:id="rId2" tooltip="Липа (древесина)"/>
              </a:rPr>
              <a:t>липу</a:t>
            </a:r>
            <a:r>
              <a:rPr lang="ru-RU" sz="1800" dirty="0">
                <a:solidFill>
                  <a:schemeClr val="tx1"/>
                </a:solidFill>
              </a:rPr>
              <a:t>, реже </a:t>
            </a:r>
            <a:r>
              <a:rPr lang="ru-RU" sz="1800" dirty="0">
                <a:solidFill>
                  <a:schemeClr val="tx1"/>
                </a:solidFill>
                <a:hlinkClick r:id="rId3" tooltip="Ольха (древесина)"/>
              </a:rPr>
              <a:t>ольху</a:t>
            </a:r>
            <a:r>
              <a:rPr lang="ru-RU" sz="1800" dirty="0">
                <a:solidFill>
                  <a:schemeClr val="tx1"/>
                </a:solidFill>
              </a:rPr>
              <a:t> или </a:t>
            </a:r>
            <a:r>
              <a:rPr lang="ru-RU" sz="1800" dirty="0">
                <a:solidFill>
                  <a:schemeClr val="tx1"/>
                </a:solidFill>
                <a:hlinkClick r:id="rId4" tooltip="Берёза (древесина)"/>
              </a:rPr>
              <a:t>берёзу</a:t>
            </a:r>
            <a:r>
              <a:rPr lang="ru-RU" sz="1800" dirty="0">
                <a:solidFill>
                  <a:schemeClr val="tx1"/>
                </a:solidFill>
              </a:rPr>
              <a:t>. Деревья обычно срубают ранней весной, снимают кору, но не полностью, чтобы во время сушки древесина не давала трещин. Затем бревна складируют и сушат в течение нескольких лет в хорошо вентилируемом месте.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86322"/>
            <a:ext cx="8229600" cy="133984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 descr="В селе Полховский Майдан Нижегородской области мало что изменилось за сотни лет. Те же деревянные..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1857364"/>
            <a:ext cx="6929486" cy="4602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296152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Когда «малышка» готова, приступают к следующей фигурке, в которую войдёт первая. Заготовка необходимой высоты обрабатывается и разрезается на верхнюю и нижнюю части. Первой делается нижняя часть. Затем удаляют древесину изнутри обеих частей второй куклы так, чтобы меньшая кукла плотно вставлялась внутрь. Потом процесс повторяется для куклы </a:t>
            </a:r>
            <a:r>
              <a:rPr lang="ru-RU" sz="2000" dirty="0" err="1" smtClean="0">
                <a:solidFill>
                  <a:schemeClr val="tx1"/>
                </a:solidFill>
              </a:rPr>
              <a:t>бо́льшего</a:t>
            </a:r>
            <a:r>
              <a:rPr lang="ru-RU" sz="2000" dirty="0" smtClean="0">
                <a:solidFill>
                  <a:schemeClr val="tx1"/>
                </a:solidFill>
              </a:rPr>
              <a:t> размера, в которую войдут две предыдущие и т. д. Количество кукол может быть различным.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857760"/>
            <a:ext cx="8229600" cy="126840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6626" name="Picture 2" descr="http://board.od.ua/uploads/aimages/large/81/80005-743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071678"/>
            <a:ext cx="8302820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00306"/>
            <a:ext cx="8229600" cy="3786214"/>
          </a:xfrm>
        </p:spPr>
        <p:txBody>
          <a:bodyPr>
            <a:normAutofit/>
          </a:bodyPr>
          <a:lstStyle/>
          <a:p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9"/>
            <a:ext cx="8229600" cy="1214446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smtClean="0"/>
              <a:t>В заключение процесса каждую куклу покрывают масляным лаком. После окончательной сушки и полировки художник приступает к раскраске. В качестве красок используется как гуашь, так и масляные краски.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Picture 2" descr="Только на первый взгляд это сестры-близняшки. На самом деле двух одинаковых не найти. Ручная работа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7" y="1928802"/>
            <a:ext cx="7098515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Яркими весёлыми красками художник распишет матрёшек, словно оденет их в нарядные одежды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256"/>
            <a:ext cx="8229600" cy="183990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 descr="Раньше майданские деревянные изделия продавали лишь в соседних селах. После того как токарные станки стали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71612"/>
            <a:ext cx="7421172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Мы постепенно выходим за рамки репортажей о Казахстане и всегда рады новым авторам. Фотограф из..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8496276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72478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Вот появились особые деревянные игрушки и расписали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русские художники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их на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славу: губки бантиком, румянец на щечках яблочками лег, прикрыл голову веселый платочек, свесилась из-под него толстая коса. И так захотелось этой деревянной куколке русское имя дать! Только какое? Дуняша?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Маняша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? Матреша! И стали новые игрушки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матрешками.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876"/>
            <a:ext cx="8229600" cy="255428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http://img1.liveinternet.ru/images/attach/c/8/100/596/100596417_large_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28934"/>
            <a:ext cx="4643438" cy="3357586"/>
          </a:xfrm>
          <a:prstGeom prst="rect">
            <a:avLst/>
          </a:prstGeom>
          <a:noFill/>
        </p:spPr>
      </p:pic>
      <p:pic>
        <p:nvPicPr>
          <p:cNvPr id="4100" name="Picture 4" descr="http://cs2.livemaster.ru/foto/400/8/5/c/16372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429000"/>
            <a:ext cx="4286252" cy="32146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Матрёшка— 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русская деревянная игрушка в виде расписной куклы, внутри которой находятся подобные ей куклы меньшего размера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У них нет рук (они просто нарисованы). 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Самой 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маленькой фигурой, которая уже не раскладывается, является ребёнок.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29264"/>
            <a:ext cx="8229600" cy="69689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6568" name="Picture 8" descr="http://stat11.privet.ru/lr/081eb75eb0a0b3366a6f69e4fdb5380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000240"/>
            <a:ext cx="5286412" cy="45515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В разъемной игрушке был воплощен образ крестьянской 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девочки именем 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Матрешка(Матрена). 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Вот 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такой была самая первая русская игрушка, ставшая русским национальным 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сувениром. Первая 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матрешка держит черного 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петуха.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29322" y="5286388"/>
            <a:ext cx="3000396" cy="1285884"/>
          </a:xfrm>
        </p:spPr>
        <p:txBody>
          <a:bodyPr>
            <a:normAutofit fontScale="47500" lnSpcReduction="20000"/>
          </a:bodyPr>
          <a:lstStyle/>
          <a:p>
            <a:r>
              <a:rPr lang="ru-RU" dirty="0"/>
              <a:t>Первая русская матрешка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"Девочка с петухом".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Худ. Малютин С.В.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Токарь </a:t>
            </a:r>
            <a:r>
              <a:rPr lang="ru-RU" dirty="0" err="1"/>
              <a:t>Звездочкин</a:t>
            </a:r>
            <a:r>
              <a:rPr lang="ru-RU" dirty="0"/>
              <a:t> В.П.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Мастерская-магазин "Детское воспитание"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1899-1900гг.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Москва</a:t>
            </a:r>
          </a:p>
        </p:txBody>
      </p:sp>
      <p:pic>
        <p:nvPicPr>
          <p:cNvPr id="5124" name="Picture 4" descr="Русские наперст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357298"/>
            <a:ext cx="3286148" cy="5431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Виды матрешек: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100013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Первыми появились Матрешки из Сергиева Посада (их называют еще подмосковными).Их  отличительный признак- занятые руки. Эти матрешки постоянно заняты делом: то идут в лес по грибы, по ягоды -корзинку несут, то хлеб пекут…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0898" name="Picture 2" descr="http://img1.liveinternet.ru/images/attach/c/2/70/390/70390042_005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285992"/>
            <a:ext cx="7215238" cy="4572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Семеновская матрешка.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Самое главное отличие образа семеновской матрешки – декор :крупная цветочная роспись, заполняющая весь центр фигурки . Алые розы , маки , ягоды и листья собраны в букеты ,которые держат матрешки в руках. В манере письма угадывается влияние росписи золотой хохломы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08"/>
            <a:ext cx="8229600" cy="155415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22" name="Picture 2" descr="Матрешка - мать семь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143116"/>
            <a:ext cx="4286250" cy="4152901"/>
          </a:xfrm>
          <a:prstGeom prst="rect">
            <a:avLst/>
          </a:prstGeom>
          <a:noFill/>
        </p:spPr>
      </p:pic>
      <p:pic>
        <p:nvPicPr>
          <p:cNvPr id="81924" name="Picture 4" descr="Матрешка - мать семь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00306"/>
            <a:ext cx="4572032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 fontScale="90000"/>
          </a:bodyPr>
          <a:lstStyle/>
          <a:p>
            <a:r>
              <a:rPr lang="ru-RU" sz="1800" b="1" i="1" dirty="0" smtClean="0"/>
              <a:t>                                                         </a:t>
            </a:r>
            <a:r>
              <a:rPr lang="ru-RU" sz="2000" b="1" i="1" dirty="0" err="1" smtClean="0">
                <a:solidFill>
                  <a:schemeClr val="accent1">
                    <a:lumMod val="75000"/>
                  </a:schemeClr>
                </a:solidFill>
              </a:rPr>
              <a:t>Полховские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 матрешки </a:t>
            </a:r>
            <a:b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расцвечены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веткой с алыми цветами . Лицо обрамляют «кудри» . У нее нет таких деталей , как руки, сарафан , кофта. Нет платка с завязанными концами.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57826"/>
            <a:ext cx="8229600" cy="76833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3970" name="Picture 2" descr="http://kraeved1147.photofile.users.photofile.ru/photo/kraeved1147.photofile/4171102/xlarge/10166702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71612"/>
            <a:ext cx="7858180" cy="49456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67590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                                                              </a:t>
            </a:r>
            <a:r>
              <a:rPr lang="ru-RU" sz="2200" b="1" i="1" dirty="0" err="1" smtClean="0">
                <a:solidFill>
                  <a:schemeClr val="accent1">
                    <a:lumMod val="75000"/>
                  </a:schemeClr>
                </a:solidFill>
              </a:rPr>
              <a:t>Загорская</a:t>
            </a:r>
            <a:r>
              <a:rPr lang="ru-RU" sz="2200" b="1" i="1" dirty="0" smtClean="0">
                <a:solidFill>
                  <a:schemeClr val="accent1">
                    <a:lumMod val="75000"/>
                  </a:schemeClr>
                </a:solidFill>
              </a:rPr>
              <a:t> матрешка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в чем-то походит на первую матрешку .Так же наряжена , в руках держит узелок , корзину или цветы. У матрешек намечается несложный геометрический орнамент из полосок и мазков. Для выполнения пятен пользуются тычком. От совмещения пятен получается эффект «лепестков» цветка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643314"/>
            <a:ext cx="8229600" cy="248284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3490" name="Picture 2" descr="http://www.kustari.net/galeri/suvenir/s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857364"/>
            <a:ext cx="7286676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Вятские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матрешки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Вятская кукла стала широко известна только в 60-е годы. Этот вид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матрешечного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мастерства можно смело назвать самым сложным по части производства, ведь кроме самой росписи используется украшение ржаной соломкой.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71942"/>
            <a:ext cx="8229600" cy="205422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7650" name="Picture 2" descr="Виды матреше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857364"/>
            <a:ext cx="7358114" cy="5000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122</TotalTime>
  <Words>363</Words>
  <Application>Microsoft Office PowerPoint</Application>
  <PresentationFormat>Экран (4:3)</PresentationFormat>
  <Paragraphs>19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Презентация PowerPoint</vt:lpstr>
      <vt:lpstr>Вот появились особые деревянные игрушки и расписали русские художники их на славу: губки бантиком, румянец на щечках яблочками лег, прикрыл голову веселый платочек, свесилась из-под него толстая коса. И так захотелось этой деревянной куколке русское имя дать! Только какое? Дуняша? Маняша? Матреша! И стали новые игрушки матрешками.</vt:lpstr>
      <vt:lpstr>Матрёшка— русская деревянная игрушка в виде расписной куклы, внутри которой находятся подобные ей куклы меньшего размера. У них нет рук (они просто нарисованы). Самой маленькой фигурой, которая уже не раскладывается, является ребёнок. </vt:lpstr>
      <vt:lpstr>В разъемной игрушке был воплощен образ крестьянской девочки именем Матрешка(Матрена). Вот такой была самая первая русская игрушка, ставшая русским национальным сувениром. Первая матрешка держит черного петуха.  </vt:lpstr>
      <vt:lpstr>               Виды матрешек:</vt:lpstr>
      <vt:lpstr>                                           Семеновская матрешка.  Самое главное отличие образа семеновской матрешки – декор :крупная цветочная роспись, заполняющая весь центр фигурки . Алые розы , маки , ягоды и листья собраны в букеты ,которые держат матрешки в руках. В манере письма угадывается влияние росписи золотой хохломы</vt:lpstr>
      <vt:lpstr>                                                         Полховские матрешки  расцвечены веткой с алыми цветами . Лицо обрамляют «кудри» . У нее нет таких деталей , как руки, сарафан , кофта. Нет платка с завязанными концами.    </vt:lpstr>
      <vt:lpstr>                                                              Загорская матрешка  в чем-то походит на первую матрешку .Так же наряжена , в руках держит узелок , корзину или цветы. У матрешек намечается несложный геометрический орнамент из полосок и мазков. Для выполнения пятен пользуются тычком. От совмещения пятен получается эффект «лепестков» цветка</vt:lpstr>
      <vt:lpstr>                                               Вятские матрешки Вятская кукла стала широко известна только в 60-е годы. Этот вид матрешечного мастерства можно смело назвать самым сложным по части производства, ведь кроме самой росписи используется украшение ржаной соломкой. </vt:lpstr>
      <vt:lpstr>                                                          Тверская матрешка В тверской матрешке часто угадываются исторические и сказочные персонажи: Снегурочка, царевна Несмеяна, Василиса Прекрасная. Наряды и головные убор могут быть совершенно разными, что делает куклу очень интересной для детей.</vt:lpstr>
      <vt:lpstr>Матрешки- это не только женский персонаж ,но и …</vt:lpstr>
      <vt:lpstr>    Рождение матрешки. </vt:lpstr>
      <vt:lpstr>Сейчас матрёшки делают в различных мастерских. Сначала подбирают подходящий вид древесины. Из-за мягкости в основном выбирают липу, реже ольху или берёзу. Деревья обычно срубают ранней весной, снимают кору, но не полностью, чтобы во время сушки древесина не давала трещин. Затем бревна складируют и сушат в течение нескольких лет в хорошо вентилируемом месте.    </vt:lpstr>
      <vt:lpstr>Когда «малышка» готова, приступают к следующей фигурке, в которую войдёт первая. Заготовка необходимой высоты обрабатывается и разрезается на верхнюю и нижнюю части. Первой делается нижняя часть. Затем удаляют древесину изнутри обеих частей второй куклы так, чтобы меньшая кукла плотно вставлялась внутрь. Потом процесс повторяется для куклы бо́льшего размера, в которую войдут две предыдущие и т. д. Количество кукол может быть различным.</vt:lpstr>
      <vt:lpstr>Презентация PowerPoint</vt:lpstr>
      <vt:lpstr>Яркими весёлыми красками художник распишет матрёшек, словно оденет их в нарядные одежды.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Elena</cp:lastModifiedBy>
  <cp:revision>16</cp:revision>
  <dcterms:created xsi:type="dcterms:W3CDTF">2014-01-06T12:25:15Z</dcterms:created>
  <dcterms:modified xsi:type="dcterms:W3CDTF">2020-04-30T20:05:27Z</dcterms:modified>
</cp:coreProperties>
</file>