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2" r:id="rId3"/>
    <p:sldId id="263" r:id="rId4"/>
    <p:sldId id="264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2071678"/>
            <a:ext cx="7643866" cy="1571636"/>
          </a:xfrm>
          <a:prstGeom prst="roundRect">
            <a:avLst/>
          </a:prstGeom>
          <a:solidFill>
            <a:srgbClr val="FFFF99">
              <a:alpha val="84706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3929066"/>
            <a:ext cx="6286544" cy="1571636"/>
          </a:xfrm>
          <a:prstGeom prst="roundRect">
            <a:avLst/>
          </a:prstGeom>
          <a:solidFill>
            <a:srgbClr val="FFFF99">
              <a:alpha val="84706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12" descr="ром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0"/>
            <a:ext cx="34877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 descr="ром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25" y="4500563"/>
            <a:ext cx="31623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58125" y="6286500"/>
            <a:ext cx="9191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FedotoVA</a:t>
            </a:r>
            <a:endParaRPr lang="ru-RU" sz="1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DFD7-E77D-4F37-A2E6-2AC1167D199D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DFD7-E77D-4F37-A2E6-2AC1167D199D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58A0-934D-4DB0-9AA9-6DCCDA094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9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DFD7-E77D-4F37-A2E6-2AC1167D199D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58A0-934D-4DB0-9AA9-6DCCDA094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6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DFD7-E77D-4F37-A2E6-2AC1167D199D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58A0-934D-4DB0-9AA9-6DCCDA094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428604"/>
            <a:ext cx="8215370" cy="6000792"/>
          </a:xfrm>
          <a:prstGeom prst="roundRect">
            <a:avLst/>
          </a:prstGeom>
          <a:solidFill>
            <a:srgbClr val="FFFF99">
              <a:alpha val="84706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11" descr="ром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1900"/>
            <a:ext cx="207168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2" descr="ром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072063"/>
            <a:ext cx="22145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DFD7-E77D-4F37-A2E6-2AC1167D199D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58A0-934D-4DB0-9AA9-6DCCDA094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DFD7-E77D-4F37-A2E6-2AC1167D199D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58A0-934D-4DB0-9AA9-6DCCDA094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0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DFD7-E77D-4F37-A2E6-2AC1167D199D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58A0-934D-4DB0-9AA9-6DCCDA094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DFD7-E77D-4F37-A2E6-2AC1167D199D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58A0-934D-4DB0-9AA9-6DCCDA094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9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500042"/>
            <a:ext cx="8215370" cy="6000792"/>
          </a:xfrm>
          <a:prstGeom prst="roundRect">
            <a:avLst/>
          </a:prstGeom>
          <a:solidFill>
            <a:srgbClr val="FFFF99">
              <a:alpha val="84706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11" descr="ром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1900"/>
            <a:ext cx="207168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2" descr="ром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072063"/>
            <a:ext cx="22145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DFD7-E77D-4F37-A2E6-2AC1167D199D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58A0-934D-4DB0-9AA9-6DCCDA094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3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DFD7-E77D-4F37-A2E6-2AC1167D199D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58A0-934D-4DB0-9AA9-6DCCDA094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7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DFD7-E77D-4F37-A2E6-2AC1167D199D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58A0-934D-4DB0-9AA9-6DCCDA094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ECDFD7-E77D-4F37-A2E6-2AC1167D199D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C58A0-934D-4DB0-9AA9-6DCCDA094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1643050"/>
            <a:ext cx="8215370" cy="4786346"/>
          </a:xfrm>
          <a:prstGeom prst="roundRect">
            <a:avLst/>
          </a:prstGeom>
          <a:solidFill>
            <a:srgbClr val="FFFF99">
              <a:alpha val="84706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285728"/>
            <a:ext cx="8143932" cy="1062046"/>
          </a:xfrm>
          <a:prstGeom prst="roundRect">
            <a:avLst/>
          </a:prstGeom>
          <a:solidFill>
            <a:srgbClr val="FFFF99">
              <a:alpha val="84706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7" name="Рисунок 8" descr="ром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1900"/>
            <a:ext cx="207168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Рисунок 9" descr="ром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5072063"/>
            <a:ext cx="22145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Пасхальные</a:t>
            </a:r>
            <a:r>
              <a:rPr lang="ru-RU" sz="6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радости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6279"/>
            <a:ext cx="6557664" cy="437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Пасхальные угощения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28743"/>
            <a:ext cx="4831215" cy="425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Monotype Corsiva" pitchFamily="66" charset="0"/>
              </a:rPr>
              <a:t>Яйца-крашенки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61920"/>
            <a:ext cx="5752182" cy="431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Monotype Corsiva" pitchFamily="66" charset="0"/>
              </a:rPr>
              <a:t>Яйца-крапанки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Documents and Settings\User\Мои документы\яйцо крапа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1898803"/>
            <a:ext cx="4968552" cy="410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Яйца-</a:t>
            </a:r>
            <a:r>
              <a:rPr lang="ru-RU" sz="6000" b="1" dirty="0" err="1" smtClean="0">
                <a:solidFill>
                  <a:srgbClr val="FF0000"/>
                </a:solidFill>
                <a:latin typeface="Monotype Corsiva" pitchFamily="66" charset="0"/>
              </a:rPr>
              <a:t>писанки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Documents and Settings\User\Мои документы\яйцо писа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616624" cy="4207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Яйцо </a:t>
            </a:r>
            <a:r>
              <a:rPr lang="ru-RU" sz="6000" b="1" dirty="0" err="1" smtClean="0">
                <a:solidFill>
                  <a:srgbClr val="FF0000"/>
                </a:solidFill>
                <a:latin typeface="Monotype Corsiva" pitchFamily="66" charset="0"/>
              </a:rPr>
              <a:t>декупаж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240785" cy="418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Users\Elena\Desktop\ПАСХА\картинки\куличи яйца\Pascha-Eggs-Cake-Flower-Spring--2048x25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511025" cy="4408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96</TotalTime>
  <Words>13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Тема8</vt:lpstr>
      <vt:lpstr>Пасхальные радости</vt:lpstr>
      <vt:lpstr>Пасхальные угощения</vt:lpstr>
      <vt:lpstr>Яйца-крашенки</vt:lpstr>
      <vt:lpstr>Яйца-крапанки</vt:lpstr>
      <vt:lpstr>Яйца-писанки</vt:lpstr>
      <vt:lpstr>Яйцо декупаж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Elena</cp:lastModifiedBy>
  <cp:revision>28</cp:revision>
  <dcterms:created xsi:type="dcterms:W3CDTF">2015-01-18T11:20:36Z</dcterms:created>
  <dcterms:modified xsi:type="dcterms:W3CDTF">2020-04-23T20:27:23Z</dcterms:modified>
</cp:coreProperties>
</file>