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7"/>
  </p:notesMasterIdLst>
  <p:sldIdLst>
    <p:sldId id="277" r:id="rId3"/>
    <p:sldId id="278" r:id="rId4"/>
    <p:sldId id="264" r:id="rId5"/>
    <p:sldId id="279" r:id="rId6"/>
    <p:sldId id="281" r:id="rId7"/>
    <p:sldId id="282" r:id="rId8"/>
    <p:sldId id="280" r:id="rId9"/>
    <p:sldId id="274" r:id="rId10"/>
    <p:sldId id="262" r:id="rId11"/>
    <p:sldId id="256" r:id="rId12"/>
    <p:sldId id="276" r:id="rId13"/>
    <p:sldId id="270" r:id="rId14"/>
    <p:sldId id="273" r:id="rId15"/>
    <p:sldId id="259" r:id="rId16"/>
    <p:sldId id="283" r:id="rId17"/>
    <p:sldId id="265" r:id="rId18"/>
    <p:sldId id="271" r:id="rId19"/>
    <p:sldId id="284" r:id="rId20"/>
    <p:sldId id="268" r:id="rId21"/>
    <p:sldId id="260" r:id="rId22"/>
    <p:sldId id="275" r:id="rId23"/>
    <p:sldId id="257" r:id="rId24"/>
    <p:sldId id="263" r:id="rId25"/>
    <p:sldId id="285" r:id="rId26"/>
  </p:sldIdLst>
  <p:sldSz cx="9144000" cy="6858000" type="screen4x3"/>
  <p:notesSz cx="6888163" cy="100203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80044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71" autoAdjust="0"/>
  </p:normalViewPr>
  <p:slideViewPr>
    <p:cSldViewPr>
      <p:cViewPr>
        <p:scale>
          <a:sx n="50" d="100"/>
          <a:sy n="50" d="100"/>
        </p:scale>
        <p:origin x="-1920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BA22A23-A287-4ED3-8D74-5CC5FE7E7421}" type="datetimeFigureOut">
              <a:rPr lang="ru-RU" smtClean="0"/>
              <a:pPr/>
              <a:t>23.02.2016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BC051AB-2399-4B49-8543-5042D092E0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0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051AB-2399-4B49-8543-5042D092E0E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7910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120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001" y="273629"/>
            <a:ext cx="2054880" cy="58513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29280" cy="58513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5452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28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884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481" y="1906763"/>
            <a:ext cx="3831840" cy="452063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2560" y="1906763"/>
            <a:ext cx="3831840" cy="452063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0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1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2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556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1919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026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63515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00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4643" y="-41763"/>
            <a:ext cx="1949760" cy="64691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2480" y="-41763"/>
            <a:ext cx="5713920" cy="64691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61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483" y="-41763"/>
            <a:ext cx="7801920" cy="23632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72481" y="1906763"/>
            <a:ext cx="3831840" cy="452063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2560" y="1906763"/>
            <a:ext cx="3831840" cy="45206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9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623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2080" cy="452063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6801" y="1604329"/>
            <a:ext cx="4042080" cy="452063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7865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3567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2135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0728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875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D3BF6DB-C9DD-4A76-8636-3C033BDD38E1}" type="datetimeFigureOut">
              <a:rPr lang="ru-RU" smtClean="0"/>
              <a:t>23.02.2016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2F1F93-C04E-4269-A028-C4191F81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2152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2400" cy="11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2400" cy="45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81DF50FD-591A-4F47-AD36-50ABE0D5D057}" type="datetimeFigureOut">
              <a:rPr lang="ru-RU" smtClean="0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296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0" y="6247376"/>
            <a:ext cx="2124000" cy="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224869FE-639C-4E02-A3A8-EFF04C559D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2pPr>
      <a:lvl3pPr marL="1036815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3pPr>
      <a:lvl4pPr marL="1451541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4pPr>
      <a:lvl5pPr marL="1866268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5pPr>
      <a:lvl6pPr marL="2280994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6pPr>
      <a:lvl7pPr marL="2695720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7pPr>
      <a:lvl8pPr marL="3110446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8pPr>
      <a:lvl9pPr marL="3525172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11045" indent="-311045" algn="l" defTabSz="40752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036815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451541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4pPr>
      <a:lvl5pPr marL="1866268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2482" y="-41764"/>
            <a:ext cx="7801920" cy="236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482" y="1906762"/>
            <a:ext cx="7801920" cy="45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28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673860" indent="-259178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2pPr>
      <a:lvl3pPr marL="1036707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3pPr>
      <a:lvl4pPr marL="1451391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4pPr>
      <a:lvl5pPr marL="1866074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5pPr>
      <a:lvl6pPr marL="2280758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6pPr>
      <a:lvl7pPr marL="2695440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7pPr>
      <a:lvl8pPr marL="3110124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8pPr>
      <a:lvl9pPr marL="3524806" indent="-207341" algn="ctr" defTabSz="407484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msmincho" charset="0"/>
          <a:cs typeface="msmincho" charset="0"/>
        </a:defRPr>
      </a:lvl9pPr>
    </p:titleStyle>
    <p:bodyStyle>
      <a:lvl1pPr marL="311013" indent="-311013" algn="l" defTabSz="407484" rtl="0" eaLnBrk="1" fontAlgn="base" hangingPunct="1">
        <a:lnSpc>
          <a:spcPct val="95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860" indent="-259178" algn="l" defTabSz="407484" rtl="0" eaLnBrk="1" fontAlgn="base" hangingPunct="1">
        <a:lnSpc>
          <a:spcPct val="95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707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391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074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758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440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124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806" indent="-207341" algn="l" defTabSz="407484" rtl="0" eaLnBrk="1" fontAlgn="base" hangingPunct="1">
        <a:lnSpc>
          <a:spcPct val="95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82936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microsoft.com/office/2007/relationships/hdphoto" Target="../media/hdphoto17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1.mp3"/><Relationship Id="rId1" Type="http://schemas.openxmlformats.org/officeDocument/2006/relationships/audio" Target="NULL" TargetMode="Externa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2.mp3"/><Relationship Id="rId1" Type="http://schemas.openxmlformats.org/officeDocument/2006/relationships/audio" Target="NULL" TargetMode="External"/><Relationship Id="rId6" Type="http://schemas.microsoft.com/office/2007/relationships/hdphoto" Target="../media/hdphoto19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032" y="2625126"/>
            <a:ext cx="8316416" cy="1607747"/>
          </a:xfrm>
        </p:spPr>
        <p:txBody>
          <a:bodyPr>
            <a:normAutofit/>
          </a:bodyPr>
          <a:lstStyle/>
          <a:p>
            <a:endParaRPr lang="ru-RU" sz="4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33"/>
            </a:avLst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6" y="123732"/>
            <a:ext cx="8814048" cy="6610536"/>
          </a:xfrm>
          <a:prstGeom prst="rect">
            <a:avLst/>
          </a:prstGeom>
        </p:spPr>
      </p:pic>
      <p:pic>
        <p:nvPicPr>
          <p:cNvPr id="11" name="Рисунок 10" descr="jk6r.png"/>
          <p:cNvPicPr>
            <a:picLocks noChangeAspect="1"/>
          </p:cNvPicPr>
          <p:nvPr/>
        </p:nvPicPr>
        <p:blipFill>
          <a:blip r:embed="rId4" cstate="print"/>
          <a:srcRect r="2675"/>
          <a:stretch>
            <a:fillRect/>
          </a:stretch>
        </p:blipFill>
        <p:spPr>
          <a:xfrm>
            <a:off x="1115616" y="3861048"/>
            <a:ext cx="2458110" cy="21523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9712" y="457074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МБДОУ «Кирилловский детский сад «Теремок»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85070" y="6128028"/>
            <a:ext cx="6763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Подготовила воспитатель:                        </a:t>
            </a:r>
            <a:r>
              <a:rPr lang="ru-RU" sz="2000" b="1" dirty="0" err="1" smtClean="0"/>
              <a:t>Балачевцова</a:t>
            </a:r>
            <a:r>
              <a:rPr lang="ru-RU" sz="2000" b="1" dirty="0" smtClean="0"/>
              <a:t> Е.Г.                                         2016 г.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5411450"/>
            <a:ext cx="43332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пианино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3" y="404665"/>
            <a:ext cx="6136622" cy="5482525"/>
          </a:xfrm>
          <a:prstGeom prst="rect">
            <a:avLst/>
          </a:prstGeom>
        </p:spPr>
      </p:pic>
      <p:pic>
        <p:nvPicPr>
          <p:cNvPr id="2" name="пианино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1.0768" end="53059.67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2515" y="5829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18">
                        <a14:foregroundMark x1="40032" y1="44813" x2="40032" y2="44813"/>
                        <a14:foregroundMark x1="34325" y1="41313" x2="34325" y2="41313"/>
                        <a14:foregroundMark x1="47106" y1="42313" x2="47106" y2="42313"/>
                        <a14:foregroundMark x1="41961" y1="50313" x2="41961" y2="50313"/>
                        <a14:foregroundMark x1="39389" y1="39813" x2="39389" y2="39813"/>
                        <a14:foregroundMark x1="34325" y1="47313" x2="34325" y2="47313"/>
                        <a14:foregroundMark x1="45177" y1="46813" x2="45177" y2="46813"/>
                        <a14:foregroundMark x1="34325" y1="37375" x2="34325" y2="37375"/>
                        <a14:foregroundMark x1="44534" y1="38813" x2="44534" y2="38813"/>
                        <a14:foregroundMark x1="31109" y1="45813" x2="31109" y2="45813"/>
                        <a14:foregroundMark x1="43248" y1="71688" x2="43248" y2="71688"/>
                        <a14:foregroundMark x1="18328" y1="58250" x2="18328" y2="58250"/>
                        <a14:foregroundMark x1="31109" y1="65750" x2="31109" y2="6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0"/>
          <a:stretch/>
        </p:blipFill>
        <p:spPr>
          <a:xfrm>
            <a:off x="1979713" y="1"/>
            <a:ext cx="5048408" cy="62398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8" y="5336500"/>
            <a:ext cx="30139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рояль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2" name="роял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90.5584" end="47203.69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59350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fdre45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0" b="9935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760" y="260648"/>
            <a:ext cx="4240989" cy="5626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5411450"/>
            <a:ext cx="42033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барабан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2" name="Barabany_-_Barabany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5416.23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90579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5411450"/>
            <a:ext cx="28598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труба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zdsre5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530" r="100000">
                        <a14:foregroundMark x1="96970" y1="17453" x2="96970" y2="17453"/>
                        <a14:foregroundMark x1="95227" y1="22877" x2="95227" y2="22877"/>
                        <a14:foregroundMark x1="91742" y1="24764" x2="91742" y2="24764"/>
                        <a14:foregroundMark x1="98106" y1="9906" x2="98106" y2="9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916832"/>
            <a:ext cx="8676456" cy="2786983"/>
          </a:xfrm>
          <a:prstGeom prst="rect">
            <a:avLst/>
          </a:prstGeom>
        </p:spPr>
      </p:pic>
      <p:pic>
        <p:nvPicPr>
          <p:cNvPr id="2" name="_nstrumental-truba_-_Vozrozhdenie_muzofon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41.7956" end="118532.85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11450"/>
            <a:ext cx="83875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губная гармошка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cvfgrt4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" b="99389" l="326" r="994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628800"/>
            <a:ext cx="7596336" cy="3037297"/>
          </a:xfrm>
          <a:prstGeom prst="rect">
            <a:avLst/>
          </a:prstGeom>
        </p:spPr>
      </p:pic>
      <p:pic>
        <p:nvPicPr>
          <p:cNvPr id="2" name="губная гармош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51.7408" end="7310.72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3489" y="51066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167" b="100000" l="25167" r="701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8" t="51926" r="24000"/>
          <a:stretch/>
        </p:blipFill>
        <p:spPr>
          <a:xfrm>
            <a:off x="1319436" y="332656"/>
            <a:ext cx="6301697" cy="5377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5157192"/>
            <a:ext cx="24641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баян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4" name="бая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0.8634" end="37756.9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1133" y="5710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5411450"/>
            <a:ext cx="5295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аккордеон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fdtre76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40" l="42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80" y="332656"/>
            <a:ext cx="5707431" cy="5184576"/>
          </a:xfrm>
          <a:prstGeom prst="rect">
            <a:avLst/>
          </a:prstGeom>
        </p:spPr>
      </p:pic>
      <p:pic>
        <p:nvPicPr>
          <p:cNvPr id="2" name="Zvuchanie_akkordeona_-_Francuzskiy_val_s._mp3davalka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271.92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829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3980" y="5157192"/>
            <a:ext cx="39594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дудочка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4000" y1="15135" x2="84000" y2="1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6287183" cy="3877095"/>
          </a:xfrm>
          <a:prstGeom prst="rect">
            <a:avLst/>
          </a:prstGeom>
        </p:spPr>
      </p:pic>
      <p:pic>
        <p:nvPicPr>
          <p:cNvPr id="2" name="дудоч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.9591" end="48683.56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8863" y="588046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7" b="89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2" y="919162"/>
            <a:ext cx="6848475" cy="501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5249524"/>
            <a:ext cx="39719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тарелки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4" name="тарел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.735" end="1202.8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6237" y="5667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5411450"/>
            <a:ext cx="61034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колокольчик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974">
            <a:off x="1952905" y="188640"/>
            <a:ext cx="5201677" cy="5201677"/>
          </a:xfrm>
          <a:prstGeom prst="rect">
            <a:avLst/>
          </a:prstGeom>
        </p:spPr>
      </p:pic>
      <p:pic>
        <p:nvPicPr>
          <p:cNvPr id="2" name="клолкольч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1.975" end="6678.84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7479" y="55251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08720"/>
            <a:ext cx="4994515" cy="4281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5681" y="5199740"/>
            <a:ext cx="3054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бубен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5" name="бубе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0.2912" end="2160.5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923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5411450"/>
            <a:ext cx="4146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маракас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cxzfdsre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72" l="0" r="97358">
                        <a14:foregroundMark x1="23019" y1="38079" x2="23019" y2="38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24" y="260648"/>
            <a:ext cx="3228908" cy="5522787"/>
          </a:xfrm>
          <a:prstGeom prst="rect">
            <a:avLst/>
          </a:prstGeom>
        </p:spPr>
      </p:pic>
      <p:pic>
        <p:nvPicPr>
          <p:cNvPr id="2" name="маракас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927.98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56881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5411450"/>
            <a:ext cx="46882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саксофон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5" name="Рисунок 4" descr="bnt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786300">
            <a:off x="2333698" y="108701"/>
            <a:ext cx="3844336" cy="5877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саксофо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.6479" end="10287.32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5251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856" y="5411450"/>
            <a:ext cx="25619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арфа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aew45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1840" y="332656"/>
            <a:ext cx="2931781" cy="5229200"/>
          </a:xfrm>
          <a:prstGeom prst="rect">
            <a:avLst/>
          </a:prstGeom>
        </p:spPr>
      </p:pic>
      <p:pic>
        <p:nvPicPr>
          <p:cNvPr id="2" name="арф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64.0992" end="18091.57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5829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329" y="5411450"/>
            <a:ext cx="28793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гусли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89752" l="3470" r="94796">
                        <a14:backgroundMark x1="21685" y1="77686" x2="21685" y2="7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6" y="692696"/>
            <a:ext cx="6870579" cy="5150802"/>
          </a:xfrm>
          <a:prstGeom prst="rect">
            <a:avLst/>
          </a:prstGeom>
        </p:spPr>
      </p:pic>
      <p:pic>
        <p:nvPicPr>
          <p:cNvPr id="2" name="гусл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10.6916" end="29457.15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5441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2153" y="1628800"/>
            <a:ext cx="844871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Какое прекрасное искусство – </a:t>
            </a:r>
          </a:p>
          <a:p>
            <a:pPr algn="ctr"/>
            <a:r>
              <a:rPr lang="ru-RU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</a:t>
            </a:r>
            <a:r>
              <a:rPr lang="ru-RU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узыка!</a:t>
            </a:r>
            <a:endParaRPr lang="ru-RU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1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5411450"/>
            <a:ext cx="61289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металлофон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7" r="99000">
                        <a14:foregroundMark x1="41833" y1="79642" x2="41833" y2="79642"/>
                        <a14:foregroundMark x1="27667" y1="88367" x2="27667" y2="88367"/>
                        <a14:foregroundMark x1="57000" y1="91946" x2="57000" y2="91946"/>
                        <a14:foregroundMark x1="67167" y1="86130" x2="67167" y2="86130"/>
                        <a14:foregroundMark x1="91167" y1="91946" x2="91167" y2="91946"/>
                        <a14:foregroundMark x1="80167" y1="94855" x2="80167" y2="94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20" y="798891"/>
            <a:ext cx="6171425" cy="4597711"/>
          </a:xfrm>
          <a:prstGeom prst="rect">
            <a:avLst/>
          </a:prstGeom>
        </p:spPr>
      </p:pic>
      <p:pic>
        <p:nvPicPr>
          <p:cNvPr id="2" name="металлофо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1.8054" end="3055.2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2714" y="55251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57" l="2615" r="96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8" y="1429714"/>
            <a:ext cx="8357143" cy="3998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5411450"/>
            <a:ext cx="32567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ложки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4" name="лож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1.5352" end="483.46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0971" y="582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16" b="91667" l="0" r="100000">
                        <a14:foregroundMark x1="15942" y1="77146" x2="15942" y2="77146"/>
                        <a14:foregroundMark x1="58551" y1="76263" x2="58551" y2="76263"/>
                        <a14:foregroundMark x1="40580" y1="74621" x2="40580" y2="74621"/>
                        <a14:foregroundMark x1="48986" y1="75126" x2="48986" y2="75126"/>
                        <a14:foregroundMark x1="74783" y1="76263" x2="74783" y2="76263"/>
                        <a14:backgroundMark x1="39565" y1="79293" x2="39565" y2="79293"/>
                        <a14:backgroundMark x1="58986" y1="79040" x2="58986" y2="79040"/>
                        <a14:backgroundMark x1="73768" y1="79672" x2="73768" y2="79672"/>
                        <a14:backgroundMark x1="78986" y1="79924" x2="78986" y2="79924"/>
                        <a14:backgroundMark x1="65652" y1="79924" x2="65652" y2="79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10" b="7989"/>
          <a:stretch/>
        </p:blipFill>
        <p:spPr>
          <a:xfrm>
            <a:off x="1835696" y="12948"/>
            <a:ext cx="5904923" cy="54358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5157192"/>
            <a:ext cx="60749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треугольник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4" name="30. Track 3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2.1978" end="5388.45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308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97" b="92954" l="113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5"/>
          <a:stretch/>
        </p:blipFill>
        <p:spPr>
          <a:xfrm>
            <a:off x="830631" y="838200"/>
            <a:ext cx="7437069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5157192"/>
            <a:ext cx="46528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err="1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трещётка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2" name="Russkie_narodnye_muzykal_nye_instrumenty_ach_-_9_Treschetka_Buben__muzofon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85.5776" end="249204.89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2900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3" b="84471" l="5500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3325"/>
          <a:stretch/>
        </p:blipFill>
        <p:spPr>
          <a:xfrm rot="673780">
            <a:off x="2115184" y="-600365"/>
            <a:ext cx="4975299" cy="6317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5336500"/>
            <a:ext cx="52159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балалайка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4" name="балалай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.5109" end="4548.9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754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5411450"/>
            <a:ext cx="40249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скрипка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xcfdy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260648"/>
            <a:ext cx="2110972" cy="5400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скрип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38.4536" end="21862.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829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5411450"/>
            <a:ext cx="32960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 smtClean="0">
                <a:ln>
                  <a:solidFill>
                    <a:srgbClr val="A80044"/>
                  </a:solidFill>
                </a:ln>
                <a:solidFill>
                  <a:srgbClr val="A80044"/>
                </a:solidFill>
              </a:rPr>
              <a:t>гитара</a:t>
            </a:r>
            <a:endParaRPr lang="ru-RU" sz="8800" dirty="0">
              <a:ln>
                <a:solidFill>
                  <a:srgbClr val="A80044"/>
                </a:solidFill>
              </a:ln>
              <a:solidFill>
                <a:srgbClr val="A80044"/>
              </a:solidFill>
            </a:endParaRPr>
          </a:p>
        </p:txBody>
      </p:sp>
      <p:pic>
        <p:nvPicPr>
          <p:cNvPr id="3" name="Рисунок 2" descr="dser4w5.pn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24" y="-1"/>
            <a:ext cx="6356272" cy="6020953"/>
          </a:xfrm>
          <a:prstGeom prst="rect">
            <a:avLst/>
          </a:prstGeom>
        </p:spPr>
      </p:pic>
      <p:pic>
        <p:nvPicPr>
          <p:cNvPr id="2" name="гитар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9.9848" end="11360.12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829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ISPRING_RESOURCE_PATHS_HASH_2" val="5558bf774dd79a877174dbfaa3783e18c28"/>
</p:tagLst>
</file>

<file path=ppt/theme/theme1.xml><?xml version="1.0" encoding="utf-8"?>
<a:theme xmlns:a="http://schemas.openxmlformats.org/drawingml/2006/main" name="Тема6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643</TotalTime>
  <Words>62</Words>
  <Application>Microsoft Office PowerPoint</Application>
  <PresentationFormat>Экран (4:3)</PresentationFormat>
  <Paragraphs>42</Paragraphs>
  <Slides>24</Slides>
  <Notes>16</Notes>
  <HiddenSlides>0</HiddenSlides>
  <MMClips>22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Тема6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2</cp:lastModifiedBy>
  <cp:revision>82</cp:revision>
  <cp:lastPrinted>2016-02-07T19:37:51Z</cp:lastPrinted>
  <dcterms:created xsi:type="dcterms:W3CDTF">2014-06-12T10:17:47Z</dcterms:created>
  <dcterms:modified xsi:type="dcterms:W3CDTF">2016-02-23T17:02:30Z</dcterms:modified>
</cp:coreProperties>
</file>