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6" r:id="rId10"/>
    <p:sldId id="271" r:id="rId11"/>
    <p:sldId id="264" r:id="rId12"/>
    <p:sldId id="265" r:id="rId13"/>
    <p:sldId id="267" r:id="rId14"/>
    <p:sldId id="268" r:id="rId15"/>
    <p:sldId id="274" r:id="rId16"/>
    <p:sldId id="275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8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5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5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1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0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9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75456"/>
            <a:ext cx="9865096" cy="75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9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0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FDC8-28D2-43BA-9E44-C0030D56B41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BCF0-EB4F-4333-991C-6E961EFED381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0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36" y="692696"/>
            <a:ext cx="8064896" cy="390450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МАСТЕР            КЛАСС 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РОЖДЕСТВЕНСКИЙ ВЕРТЕП</a:t>
            </a:r>
            <a:endParaRPr lang="ru-RU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730" y="5240775"/>
            <a:ext cx="5801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Балачевцова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Е.Г.,  воспитатель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Павлюченкова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Кирилловский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«Теремок»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4275" r="7708"/>
          <a:stretch/>
        </p:blipFill>
        <p:spPr>
          <a:xfrm>
            <a:off x="611560" y="723901"/>
            <a:ext cx="4464496" cy="284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903" r="7083"/>
          <a:stretch/>
        </p:blipFill>
        <p:spPr>
          <a:xfrm>
            <a:off x="4499992" y="3409950"/>
            <a:ext cx="4060304" cy="290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6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Шкуру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животных сшили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ткани, ноги и шерсть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–шпагат элементами  макраме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t="13725" r="12065"/>
          <a:stretch/>
        </p:blipFill>
        <p:spPr>
          <a:xfrm>
            <a:off x="1397606" y="1916832"/>
            <a:ext cx="6093608" cy="44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00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869" y="1028378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Ангелочки сделаны из втулок от ниток, обмотанных шпагатом, голова из мячика.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красили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ажурной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тесьмой и  лентой. Крылья вырезаны из картона и обклеены мешковиной.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7038" r="10208" b="6296"/>
          <a:stretch/>
        </p:blipFill>
        <p:spPr>
          <a:xfrm>
            <a:off x="1619672" y="2571750"/>
            <a:ext cx="6087995" cy="370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44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Яслями стала простая коробочка, которую обклеили  тканью.  Внутрь коробки положили сено, на котором расположили фигурку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младенца.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18055"/>
          <a:stretch/>
        </p:blipFill>
        <p:spPr>
          <a:xfrm rot="6993513">
            <a:off x="1028393" y="2614406"/>
            <a:ext cx="2975125" cy="293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r="16913" b="14445"/>
          <a:stretch/>
        </p:blipFill>
        <p:spPr>
          <a:xfrm rot="1440901">
            <a:off x="5129604" y="2532423"/>
            <a:ext cx="2787406" cy="34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63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146" y="836712"/>
            <a:ext cx="8340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готовы, беремся за изготовление рождественского вертепа. Для этого взяли коробку средней глубины, которую задрапировали тканью. Готовый вертеп украсили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r="13125"/>
          <a:stretch/>
        </p:blipFill>
        <p:spPr>
          <a:xfrm>
            <a:off x="4637087" y="3025230"/>
            <a:ext cx="3823345" cy="317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566441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lena\Desktop\наша поделка\P90214-2243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5287"/>
          <a:stretch/>
        </p:blipFill>
        <p:spPr bwMode="auto">
          <a:xfrm>
            <a:off x="900662" y="2348880"/>
            <a:ext cx="3599752" cy="29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3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7" y="836712"/>
            <a:ext cx="5610412" cy="43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346794"/>
            <a:ext cx="574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вертеп готов!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18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мы добавили подиум и звездное небо. Сделали его из коробки от телевизора, обшили тканью.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Вот, что у нас получилось!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10833"/>
          <a:stretch/>
        </p:blipFill>
        <p:spPr>
          <a:xfrm>
            <a:off x="2339752" y="2276872"/>
            <a:ext cx="4286557" cy="383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49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5273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сюжетная композиция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звездным небом Рождества» заняла 1 место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конкурсе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капле собирает свет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"/>
          <a:stretch/>
        </p:blipFill>
        <p:spPr>
          <a:xfrm rot="20604384">
            <a:off x="2181314" y="3241300"/>
            <a:ext cx="1929818" cy="2792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"/>
          <a:stretch/>
        </p:blipFill>
        <p:spPr>
          <a:xfrm rot="1029879">
            <a:off x="5479266" y="3201684"/>
            <a:ext cx="1968615" cy="28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0954" y="257740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44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канун одного из величайших христианских праздников всегда существовала традиция устанавливать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Рождественский вертеп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— воспроизведение сцены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Рождества Христова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С помощью вертепа 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решили познакомить своих детей с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темой Рождества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Христова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рассказать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историю возникновения праздника. Поэтому в преддверии праздника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сделали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своими руками из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поролона, ткани, шпагата сюжетную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рождественскую композицию.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Вот что у нас получилось!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769">
            <a:off x="3790591" y="2781915"/>
            <a:ext cx="1094656" cy="10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91" y="1583999"/>
            <a:ext cx="1385392" cy="1385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65550"/>
            <a:ext cx="5400600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Необходимые материалы:</a:t>
            </a:r>
            <a:b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коробка средних размеров;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картон 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лоскуты ткани: лен, мешковина ,шелк.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итки 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льняной шпагат.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ажурная 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хлопковая тесьма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ножницы, клей ПВА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поролон 10*10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проволока;</a:t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английские 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булавки</a:t>
            </a:r>
            <a:b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фанера</a:t>
            </a:r>
            <a:b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шкант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деревянный</a:t>
            </a:r>
            <a:b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клей пистолет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1" y="4710869"/>
            <a:ext cx="1241376" cy="124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40" y="2555210"/>
            <a:ext cx="2284894" cy="152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23" y="4103276"/>
            <a:ext cx="2216263" cy="138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9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568952" cy="1728192"/>
          </a:xfrm>
        </p:spPr>
        <p:txBody>
          <a:bodyPr>
            <a:no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создания вертепной композиции главное – это фигурки основных персонажей. Их можно сделать из любого материала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 Изготовление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куклы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покажем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примере изготовления волхва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Сначала  мы делаем фигуру на стойке с подставкой из толстого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поролона. Вырезаем из фанеры круг диаметром 100мм, в центре делаем отверстие. Вставляем в него </a:t>
            </a:r>
            <a:r>
              <a:rPr lang="ru-RU" sz="24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шкант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b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Подставки готовы.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ages.crafta.ua/products/332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0" b="973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3067"/>
            <a:ext cx="2952328" cy="29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7415"/>
            <a:ext cx="2954957" cy="292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1165"/>
            <a:ext cx="2806003" cy="27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подставку надеваем поролон и формируем голову, перевязываем голову. Ножницами обрезаем, делаем голову круглой. Делаем руки – вставляем проволоку и обматываем кусочками поролона.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30278" r="28811" b="15278"/>
          <a:stretch/>
        </p:blipFill>
        <p:spPr>
          <a:xfrm>
            <a:off x="647700" y="2420888"/>
            <a:ext cx="24765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4166" r="17031" b="5556"/>
          <a:stretch/>
        </p:blipFill>
        <p:spPr>
          <a:xfrm>
            <a:off x="6034608" y="2449438"/>
            <a:ext cx="2174431" cy="363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23056" r="17780" b="12494"/>
          <a:stretch/>
        </p:blipFill>
        <p:spPr>
          <a:xfrm>
            <a:off x="3563888" y="2493706"/>
            <a:ext cx="2304256" cy="35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4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отом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начинаем обтягивать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голову, руки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льняной тканью и шьем платье изо льна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1966744"/>
            <a:ext cx="3096344" cy="42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27778" b="16667"/>
          <a:stretch/>
        </p:blipFill>
        <p:spPr>
          <a:xfrm>
            <a:off x="3890620" y="2168438"/>
            <a:ext cx="1865025" cy="401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2" y="2133086"/>
            <a:ext cx="2694124" cy="408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приступаем к украшению головы и 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платья. Все 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святые безликие. Руки тоже как ладошки (беспалые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Волосы на голове, короны, корзина, накидки закрепляем на туловище при помощи английских </a:t>
            </a:r>
            <a:r>
              <a:rPr lang="ru-RU" sz="2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булавок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r="27600" b="24723"/>
          <a:stretch/>
        </p:blipFill>
        <p:spPr>
          <a:xfrm rot="16200000">
            <a:off x="1367095" y="3132275"/>
            <a:ext cx="2535545" cy="361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1111"/>
          <a:stretch/>
        </p:blipFill>
        <p:spPr>
          <a:xfrm>
            <a:off x="4932040" y="2474538"/>
            <a:ext cx="2952328" cy="374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4999"/>
          <a:stretch/>
        </p:blipFill>
        <p:spPr>
          <a:xfrm>
            <a:off x="683566" y="1376126"/>
            <a:ext cx="3192271" cy="48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92376"/>
            <a:ext cx="2206439" cy="23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22500"/>
          <a:stretch/>
        </p:blipFill>
        <p:spPr>
          <a:xfrm>
            <a:off x="5796136" y="1268759"/>
            <a:ext cx="2786709" cy="245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3703" r="33804" b="19630"/>
          <a:stretch/>
        </p:blipFill>
        <p:spPr>
          <a:xfrm>
            <a:off x="6516216" y="3727620"/>
            <a:ext cx="2066629" cy="232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6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тому же принципу делаем остальных персонажей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волхвов, Мария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пастуха.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2500"/>
          <a:stretch/>
        </p:blipFill>
        <p:spPr>
          <a:xfrm>
            <a:off x="539552" y="1981250"/>
            <a:ext cx="2310483" cy="300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1975" b="16666"/>
          <a:stretch/>
        </p:blipFill>
        <p:spPr>
          <a:xfrm>
            <a:off x="6497919" y="1981250"/>
            <a:ext cx="2122572" cy="300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35" y="4527822"/>
            <a:ext cx="3882205" cy="18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-1704" r="29166" b="1704"/>
          <a:stretch/>
        </p:blipFill>
        <p:spPr>
          <a:xfrm>
            <a:off x="3683025" y="2089082"/>
            <a:ext cx="2216223" cy="243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5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254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Необходимые материалы: коробка средних размеров; картон  лоскуты ткани: лен, мешковина ,шелк. нитки - льняной шпагат. ажурная хлопковая тесьма; ножницы, клей ПВА поролон 10*10 проволока; английские булавки фанера шкант деревянный клей пистолет  </vt:lpstr>
      <vt:lpstr>Для создания вертепной композиции главное – это фигурки основных персонажей. Их можно сделать из любого материала.. Изготовление куклы покажем на примере изготовления волхва. Сначала  мы делаем фигуру на стойке с подставкой из толстого поролона. Вырезаем из фанеры круг диаметром 100мм, в центре делаем отверстие. Вставляем в него шкант.  Подставки готовы. </vt:lpstr>
      <vt:lpstr>На подставку надеваем поролон и формируем голову, перевязываем голову. Ножницами обрезаем, делаем голову круглой. Делаем руки – вставляем проволоку и обматываем кусочками поролона.</vt:lpstr>
      <vt:lpstr>Потом начинаем обтягивать голову, руки льняной тканью и шьем платье изо льна</vt:lpstr>
      <vt:lpstr>После приступаем к украшению головы и платья. Все святые безликие. Руки тоже как ладошки (беспалые).  Волосы на голове, короны, корзина, накидки закрепляем на туловище при помощи английских булавок.</vt:lpstr>
      <vt:lpstr>Презентация PowerPoint</vt:lpstr>
      <vt:lpstr>По тому же принципу делаем остальных персонажей : волхвов, Мария, пастуха.</vt:lpstr>
      <vt:lpstr>Презентация PowerPoint</vt:lpstr>
      <vt:lpstr>Шкуру животных сшили из ткани, ноги и шерсть –шпагат элементами  макраме .</vt:lpstr>
      <vt:lpstr>Ангелочки сделаны из втулок от ниток, обмотанных шпагатом, голова из мячика. Украсили ажурной тесьмой и  лентой. Крылья вырезаны из картона и обклеены мешковиной. </vt:lpstr>
      <vt:lpstr>Яслями стала простая коробочка, которую обклеили  тканью.  Внутрь коробки положили сено, на котором расположили фигурку младенца.</vt:lpstr>
      <vt:lpstr>Презентация PowerPoint</vt:lpstr>
      <vt:lpstr>Презентация PowerPoint</vt:lpstr>
      <vt:lpstr>Для участия в конкурсе мы добавили подиум и звездное небо. Сделали его из коробки от телевизора, обшили тканью. Вот, что у нас получилось!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22</cp:revision>
  <dcterms:created xsi:type="dcterms:W3CDTF">2020-04-29T21:18:03Z</dcterms:created>
  <dcterms:modified xsi:type="dcterms:W3CDTF">2020-04-30T12:55:40Z</dcterms:modified>
</cp:coreProperties>
</file>