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45BA-F79C-4537-81A1-47D227E29B2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D4EDA-F1D0-41BF-8987-780BF883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45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4EDA-F1D0-41BF-8987-780BF88337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8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131DB7-1ED1-4EC9-A682-A4C269644A3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E181BE-FEB9-439B-A1A4-7DE4DDBE1B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МБДОУ Кирилловский детский сад «Теремок»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52700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Здоровьесберегающие</a:t>
            </a:r>
            <a:r>
              <a:rPr lang="ru-RU" sz="1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технологии в процессе музыкального воспитания в детском саду</a:t>
            </a:r>
          </a:p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Музыкальный руководитель: Антипова Е.В.</a:t>
            </a:r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2014 г.</a:t>
            </a: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343872"/>
          </a:xfrm>
        </p:spPr>
        <p:txBody>
          <a:bodyPr/>
          <a:lstStyle/>
          <a:p>
            <a:r>
              <a:rPr lang="ru-RU" dirty="0" smtClean="0"/>
              <a:t>Использование коротких </a:t>
            </a:r>
            <a:r>
              <a:rPr lang="ru-RU" dirty="0" err="1" smtClean="0"/>
              <a:t>попевок</a:t>
            </a:r>
            <a:r>
              <a:rPr lang="ru-RU" dirty="0" smtClean="0"/>
              <a:t> и </a:t>
            </a:r>
            <a:r>
              <a:rPr lang="ru-RU" dirty="0" err="1" smtClean="0"/>
              <a:t>распевок</a:t>
            </a:r>
            <a:r>
              <a:rPr lang="ru-RU" dirty="0" smtClean="0"/>
              <a:t> улучшает состояние дыхательных путей и развитие голосового аппарата, развивает </a:t>
            </a:r>
            <a:r>
              <a:rPr lang="ru-RU" dirty="0" err="1" smtClean="0"/>
              <a:t>звуковысотный</a:t>
            </a:r>
            <a:r>
              <a:rPr lang="ru-RU" dirty="0" smtClean="0"/>
              <a:t> слух и ладовое чувство.</a:t>
            </a:r>
          </a:p>
          <a:p>
            <a:r>
              <a:rPr lang="ru-RU" dirty="0" smtClean="0"/>
              <a:t>Использование музыкальных подвижных игр влияет на развитие ориентировки в пространстве, фонетического слуха, правильной речи, а так же имеет профилактическое действие.</a:t>
            </a:r>
          </a:p>
          <a:p>
            <a:r>
              <a:rPr lang="ru-RU" dirty="0" smtClean="0"/>
              <a:t>Использование релаксации на музыкальных занятиях приобщает к классической музыке, развивает умение расслабляться,  после полученной нагрузки.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5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124744"/>
            <a:ext cx="8640000" cy="5355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652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383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Актуальность применения </a:t>
            </a:r>
            <a:r>
              <a:rPr lang="ru-RU" sz="2400" dirty="0" err="1" smtClean="0"/>
              <a:t>здоровьесберегающей</a:t>
            </a:r>
            <a:r>
              <a:rPr lang="ru-RU" sz="2400" dirty="0" smtClean="0"/>
              <a:t> технологии в музыкально-образовательной деятельности в ДОУ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8722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Повышения уровня заболеваемости детей ОРВИ,ОРЗ.</a:t>
            </a:r>
          </a:p>
          <a:p>
            <a:r>
              <a:rPr lang="ru-RU" sz="1800" dirty="0" smtClean="0"/>
              <a:t>Эффективность музыкального воздействия на физиологию ребенка.</a:t>
            </a:r>
          </a:p>
          <a:p>
            <a:r>
              <a:rPr lang="ru-RU" sz="1800" dirty="0" smtClean="0"/>
              <a:t>Повышения уровня профессиональной компетенции музыкального руководителя в условиях педагогики оздоровления.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03" y="3143248"/>
            <a:ext cx="4168945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1"/>
          <a:stretch/>
        </p:blipFill>
        <p:spPr>
          <a:xfrm>
            <a:off x="4786314" y="3143248"/>
            <a:ext cx="4168945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843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64" y="188640"/>
            <a:ext cx="8134672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Использование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 в ДОУ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4032448" cy="4896544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800" dirty="0" smtClean="0"/>
              <a:t>Технология сохранения и стимулирования здоровья: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р</a:t>
            </a:r>
            <a:r>
              <a:rPr lang="ru-RU" sz="1800" dirty="0" smtClean="0"/>
              <a:t>итмопластика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ф</a:t>
            </a:r>
            <a:r>
              <a:rPr lang="ru-RU" sz="1800" dirty="0" smtClean="0"/>
              <a:t>изкультминутки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одвижные игры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р</a:t>
            </a:r>
            <a:r>
              <a:rPr lang="ru-RU" sz="1800" dirty="0" smtClean="0"/>
              <a:t>елаксация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альчиковая гимнастика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д</a:t>
            </a:r>
            <a:r>
              <a:rPr lang="ru-RU" sz="1800" dirty="0" smtClean="0"/>
              <a:t>ыхательная гимнастика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800" dirty="0" smtClean="0"/>
              <a:t>Технологии обучения здоровому образу жизни: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к</a:t>
            </a:r>
            <a:r>
              <a:rPr lang="ru-RU" sz="1800" dirty="0" smtClean="0"/>
              <a:t>оммуникативные игры-танцы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амомассаж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Коррекционные технологии: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м</a:t>
            </a:r>
            <a:r>
              <a:rPr lang="ru-RU" sz="1800" dirty="0" smtClean="0"/>
              <a:t>узыкотерапия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ф</a:t>
            </a:r>
            <a:r>
              <a:rPr lang="ru-RU" sz="1800" dirty="0" smtClean="0"/>
              <a:t>онетическая ритмика</a:t>
            </a:r>
            <a:br>
              <a:rPr lang="ru-RU" sz="1800" dirty="0" smtClean="0"/>
            </a:b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1714488"/>
            <a:ext cx="4642473" cy="4295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866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В</a:t>
            </a:r>
            <a:r>
              <a:rPr lang="ru-RU" sz="2400" dirty="0" smtClean="0"/>
              <a:t>иды деятельности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5230181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Музыкально-оздоровительные занятия, утренняя гимнастика, в разных видах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Музыкально-ритмические движения.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Занятия фонетической ритмикой.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Логоритмика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Музыкальное сопровождение режимных моментов(на занятиях по изобразительной деятельности, художественно-конструктивной деятельности, трудовой деятельности, во время приема детей , в летний период во время прогулки).</a:t>
            </a:r>
          </a:p>
          <a:p>
            <a:r>
              <a:rPr lang="ru-RU" dirty="0" smtClean="0"/>
              <a:t>Совместная музыкальная деятельность воспитателя и детей в группе.</a:t>
            </a:r>
          </a:p>
          <a:p>
            <a:r>
              <a:rPr lang="ru-RU" dirty="0" smtClean="0"/>
              <a:t>Совместная музыкальная деятельность родителей и детей в семье (досуги, викторины, развлечения, праздники)</a:t>
            </a:r>
          </a:p>
          <a:p>
            <a:r>
              <a:rPr lang="ru-RU" dirty="0" smtClean="0"/>
              <a:t>Использование антистрессовой пластической гимнастики на музыкальных, физкультурных, физкультминутках на занятиях в детском саду.</a:t>
            </a:r>
          </a:p>
          <a:p>
            <a:r>
              <a:rPr lang="ru-RU" dirty="0" smtClean="0"/>
              <a:t>Минуты шалости ( танцы между занятиями)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214686"/>
            <a:ext cx="4286280" cy="3254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400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Цель применения </a:t>
            </a:r>
            <a:r>
              <a:rPr lang="ru-RU" sz="2400" dirty="0" err="1" smtClean="0"/>
              <a:t>здоровьесберегающей</a:t>
            </a:r>
            <a:r>
              <a:rPr lang="ru-RU" sz="2700" dirty="0" smtClean="0"/>
              <a:t> технологии в процессе музыкального образования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Организация единой оздоровительной работы ДОУ, направленной на целостное физическое, эстетическое, познавательное и социальное развитие личности ребенка.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428868"/>
            <a:ext cx="4320480" cy="3641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31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 </a:t>
            </a:r>
            <a:r>
              <a:rPr lang="ru-RU" sz="2400" dirty="0" err="1" smtClean="0"/>
              <a:t>здоровьесберегающей</a:t>
            </a:r>
            <a:r>
              <a:rPr lang="ru-RU" sz="2400" dirty="0" smtClean="0"/>
              <a:t> технологии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741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Обогащение содержания музыкального образования различными видами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деятельности.</a:t>
            </a:r>
          </a:p>
          <a:p>
            <a:r>
              <a:rPr lang="ru-RU" dirty="0" smtClean="0"/>
              <a:t>Формирование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подхода в музыкальном образовании путем интеграции задач музыкального и физического развития ребенка.</a:t>
            </a:r>
          </a:p>
          <a:p>
            <a:r>
              <a:rPr lang="ru-RU" dirty="0" smtClean="0"/>
              <a:t>Формирование мотивации здоровья и поведенческих навыков здорового образа жизни.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500174"/>
            <a:ext cx="4446069" cy="4377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549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Виды оздоровительной работы в процессе музыкального образования дошкольников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3968" y="980728"/>
            <a:ext cx="3744416" cy="518457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Дыхательная гимнастика.</a:t>
            </a:r>
          </a:p>
          <a:p>
            <a:r>
              <a:rPr lang="ru-RU" dirty="0" smtClean="0"/>
              <a:t>Самомассаж.</a:t>
            </a:r>
          </a:p>
          <a:p>
            <a:r>
              <a:rPr lang="ru-RU" dirty="0" smtClean="0"/>
              <a:t>Подвижные музыкальные игры.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357298"/>
            <a:ext cx="3921929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5" y="3786190"/>
            <a:ext cx="3800814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532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Виды оздоровительной работы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052736"/>
            <a:ext cx="3096344" cy="52718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Релаксация.</a:t>
            </a:r>
          </a:p>
          <a:p>
            <a:r>
              <a:rPr lang="ru-RU" dirty="0" smtClean="0"/>
              <a:t>Музыкально-ритмические движения.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Музыкальные паузы.</a:t>
            </a:r>
          </a:p>
          <a:p>
            <a:r>
              <a:rPr lang="ru-RU" dirty="0" smtClean="0"/>
              <a:t>Пальчиковая гимнастика.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478" y="915731"/>
            <a:ext cx="3780000" cy="2689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3988209"/>
            <a:ext cx="3744000" cy="2869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87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 algn="ctr"/>
            <a:r>
              <a:rPr lang="ru-RU" sz="3200" dirty="0" smtClean="0"/>
              <a:t>Результат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dirty="0" smtClean="0"/>
              <a:t>Систематическое использование дыхательной гимнастики влияет не только на физическое состояние ребенка, когда уменьшается заболеваемость дыхательных путей, но и будет влиять на развитие ладового чувства дошкольников.</a:t>
            </a:r>
          </a:p>
          <a:p>
            <a:r>
              <a:rPr lang="ru-RU" dirty="0" smtClean="0"/>
              <a:t>Использование музыкально-ритмических движений влияет не только на развитие  пластики и движений, соответствующих ритму и темпу музыки, но и осанку, профилактику плоскостопия.</a:t>
            </a:r>
          </a:p>
          <a:p>
            <a:r>
              <a:rPr lang="ru-RU" dirty="0" smtClean="0"/>
              <a:t>Пальчиковые игры, предметы для игр и танцев позволяют развивать мелкую моторику, учат ориентироваться в пространстве.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5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427</Words>
  <Application>Microsoft Office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МБДОУ Кирилловский детский сад «Теремок»</vt:lpstr>
      <vt:lpstr>Актуальность применения здоровьесберегающей технологии в музыкально-образовательной деятельности в ДОУ</vt:lpstr>
      <vt:lpstr>Использование здоровьесберегающих технологий в ДОУ</vt:lpstr>
      <vt:lpstr> Виды деятельности</vt:lpstr>
      <vt:lpstr>Цель применения здоровьесберегающей технологии в процессе музыкального образования</vt:lpstr>
      <vt:lpstr>Задачи здоровьесберегающей технологии </vt:lpstr>
      <vt:lpstr>Виды оздоровительной работы в процессе музыкального образования дошкольников</vt:lpstr>
      <vt:lpstr>Виды оздоровительной работы</vt:lpstr>
      <vt:lpstr>Результат</vt:lpstr>
      <vt:lpstr>Результат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Кирилловский детский сад «Теремок»</dc:title>
  <dc:creator>Admin</dc:creator>
  <cp:lastModifiedBy>Nastya</cp:lastModifiedBy>
  <cp:revision>29</cp:revision>
  <dcterms:created xsi:type="dcterms:W3CDTF">2014-01-20T16:24:41Z</dcterms:created>
  <dcterms:modified xsi:type="dcterms:W3CDTF">2014-04-06T08:05:40Z</dcterms:modified>
</cp:coreProperties>
</file>