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856" autoAdjust="0"/>
  </p:normalViewPr>
  <p:slideViewPr>
    <p:cSldViewPr>
      <p:cViewPr varScale="1">
        <p:scale>
          <a:sx n="112" d="100"/>
          <a:sy n="112" d="100"/>
        </p:scale>
        <p:origin x="-150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327855-5FC6-4904-9FD9-5F530B0E72E5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39AE37-37D4-497E-98FC-FB0C1BCA01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4784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39AE37-37D4-497E-98FC-FB0C1BCA01D2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83191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F18ED-6B6D-4100-9D5D-285383F46B33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857AF-58D7-4E0D-A019-BB06AF7FCC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F18ED-6B6D-4100-9D5D-285383F46B33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857AF-58D7-4E0D-A019-BB06AF7FCC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F18ED-6B6D-4100-9D5D-285383F46B33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857AF-58D7-4E0D-A019-BB06AF7FCC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F18ED-6B6D-4100-9D5D-285383F46B33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857AF-58D7-4E0D-A019-BB06AF7FCC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F18ED-6B6D-4100-9D5D-285383F46B33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857AF-58D7-4E0D-A019-BB06AF7FCC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F18ED-6B6D-4100-9D5D-285383F46B33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857AF-58D7-4E0D-A019-BB06AF7FCC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F18ED-6B6D-4100-9D5D-285383F46B33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857AF-58D7-4E0D-A019-BB06AF7FCC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F18ED-6B6D-4100-9D5D-285383F46B33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857AF-58D7-4E0D-A019-BB06AF7FCC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F18ED-6B6D-4100-9D5D-285383F46B33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857AF-58D7-4E0D-A019-BB06AF7FCC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F18ED-6B6D-4100-9D5D-285383F46B33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857AF-58D7-4E0D-A019-BB06AF7FCC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F18ED-6B6D-4100-9D5D-285383F46B33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1E857AF-58D7-4E0D-A019-BB06AF7FCCB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EF18ED-6B6D-4100-9D5D-285383F46B33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1E857AF-58D7-4E0D-A019-BB06AF7FCCBD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ransition spd="slow">
    <p:strips dir="rd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772400" cy="1016241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2400" dirty="0" smtClean="0"/>
              <a:t>муниципальное  бюджетное дошкольное учреждение Кирилловский детский сад «Теремок»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2060848"/>
            <a:ext cx="7854696" cy="4680520"/>
          </a:xfrm>
        </p:spPr>
        <p:txBody>
          <a:bodyPr>
            <a:normAutofit fontScale="775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algn="ctr"/>
            <a:r>
              <a:rPr lang="ru-RU" sz="5800" i="1" dirty="0" smtClean="0">
                <a:solidFill>
                  <a:schemeClr val="accent3">
                    <a:lumMod val="75000"/>
                  </a:schemeClr>
                </a:solidFill>
              </a:rPr>
              <a:t>Театрализованная деятельность</a:t>
            </a:r>
            <a:endParaRPr lang="ru-RU" sz="5800" i="1" dirty="0">
              <a:solidFill>
                <a:schemeClr val="accent3">
                  <a:lumMod val="75000"/>
                </a:schemeClr>
              </a:solidFill>
            </a:endParaRP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музыкальный руководитель: Антипова Е.В.</a:t>
            </a:r>
          </a:p>
          <a:p>
            <a:endParaRPr lang="ru-RU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ru-RU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Рославль 2013г.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61663352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847088"/>
          </a:xfrm>
        </p:spPr>
        <p:txBody>
          <a:bodyPr anchor="ctr"/>
          <a:lstStyle/>
          <a:p>
            <a:pPr algn="ctr"/>
            <a:r>
              <a:rPr lang="ru-RU" i="1" dirty="0" smtClean="0">
                <a:solidFill>
                  <a:schemeClr val="accent3">
                    <a:lumMod val="75000"/>
                  </a:schemeClr>
                </a:solidFill>
              </a:rPr>
              <a:t>Спасибо за внимание</a:t>
            </a:r>
            <a:endParaRPr lang="ru-RU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340769"/>
            <a:ext cx="8352928" cy="49838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40459548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763113"/>
          </a:xfrm>
        </p:spPr>
        <p:txBody>
          <a:bodyPr anchor="t">
            <a:normAutofit fontScale="90000"/>
          </a:bodyPr>
          <a:lstStyle/>
          <a:p>
            <a:pPr algn="ctr"/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</a:rPr>
              <a:t>Театральные игры</a:t>
            </a:r>
            <a:b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400" b="1" i="1" dirty="0" smtClean="0">
                <a:solidFill>
                  <a:srgbClr val="002060"/>
                </a:solidFill>
              </a:rPr>
              <a:t>Способствуют развитию игрового поведения, эстетического                                                                                                                                                                                                    чувства, способности творчески относится к любому делу, умение общаться со сверстниками и взрослыми.                                                                                                               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158" y="1500173"/>
            <a:ext cx="3575001" cy="234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3504" y="1500173"/>
            <a:ext cx="3725091" cy="234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86050" y="4143380"/>
            <a:ext cx="3612695" cy="234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4077307318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745973"/>
          </a:xfrm>
        </p:spPr>
        <p:txBody>
          <a:bodyPr anchor="t">
            <a:normAutofit/>
          </a:bodyPr>
          <a:lstStyle/>
          <a:p>
            <a:pPr algn="ctr"/>
            <a:r>
              <a:rPr lang="ru-RU" sz="2400" i="1" dirty="0" smtClean="0">
                <a:solidFill>
                  <a:schemeClr val="accent3">
                    <a:lumMod val="50000"/>
                  </a:schemeClr>
                </a:solidFill>
              </a:rPr>
              <a:t>Ритмопластика</a:t>
            </a:r>
            <a:br>
              <a:rPr lang="ru-RU" sz="2400" i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rgbClr val="002060"/>
                </a:solidFill>
              </a:rPr>
              <a:t>Развивает пластическую выразительность, естественность, непринужденность в передаче театрально-игрового образа.</a:t>
            </a:r>
            <a:endParaRPr lang="ru-RU" sz="2400" i="1" dirty="0">
              <a:solidFill>
                <a:srgbClr val="002060"/>
              </a:solidFill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772816"/>
            <a:ext cx="4176464" cy="331236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9992" y="2924944"/>
            <a:ext cx="4464496" cy="37444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3684203080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647056"/>
          </a:xfrm>
        </p:spPr>
        <p:txBody>
          <a:bodyPr anchor="t">
            <a:normAutofit fontScale="90000"/>
          </a:bodyPr>
          <a:lstStyle/>
          <a:p>
            <a:pPr algn="ctr"/>
            <a:r>
              <a:rPr lang="ru-RU" sz="2800" i="1" dirty="0" err="1" smtClean="0">
                <a:solidFill>
                  <a:schemeClr val="accent3">
                    <a:lumMod val="75000"/>
                  </a:schemeClr>
                </a:solidFill>
              </a:rPr>
              <a:t>Инсценирование</a:t>
            </a:r>
            <a:r>
              <a:rPr lang="ru-RU" sz="2800" i="1" dirty="0" smtClean="0">
                <a:solidFill>
                  <a:schemeClr val="accent3">
                    <a:lumMod val="75000"/>
                  </a:schemeClr>
                </a:solidFill>
              </a:rPr>
              <a:t> песен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i="1" dirty="0"/>
              <a:t>Р</a:t>
            </a:r>
            <a:r>
              <a:rPr lang="ru-RU" sz="2800" i="1" dirty="0" smtClean="0"/>
              <a:t>азвивает музыкально-творческие способности дошкольников, способствует умению творчески выразить образ игрового персонажа</a:t>
            </a:r>
            <a:endParaRPr lang="ru-RU" sz="2800" i="1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                                                           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772816"/>
            <a:ext cx="4176464" cy="28803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8" y="3789040"/>
            <a:ext cx="3936438" cy="29523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454116152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004" y="260648"/>
            <a:ext cx="8229600" cy="1143000"/>
          </a:xfrm>
        </p:spPr>
        <p:txBody>
          <a:bodyPr anchor="t">
            <a:normAutofit fontScale="90000"/>
          </a:bodyPr>
          <a:lstStyle/>
          <a:p>
            <a:pPr algn="ctr"/>
            <a:r>
              <a:rPr lang="ru-RU" sz="2800" i="1" dirty="0" smtClean="0">
                <a:solidFill>
                  <a:schemeClr val="accent3">
                    <a:lumMod val="75000"/>
                  </a:schemeClr>
                </a:solidFill>
              </a:rPr>
              <a:t>Импровизационное </a:t>
            </a:r>
            <a:r>
              <a:rPr lang="ru-RU" sz="2800" i="1" dirty="0" err="1" smtClean="0">
                <a:solidFill>
                  <a:schemeClr val="accent3">
                    <a:lumMod val="75000"/>
                  </a:schemeClr>
                </a:solidFill>
              </a:rPr>
              <a:t>музицирование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i="1" dirty="0" smtClean="0">
                <a:solidFill>
                  <a:srgbClr val="002060"/>
                </a:solidFill>
              </a:rPr>
              <a:t>Умение выбрать способ игры на музыкальных инструментах для передачи игрового образа</a:t>
            </a:r>
            <a:endParaRPr lang="ru-RU" sz="2800" i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628800"/>
            <a:ext cx="4104456" cy="33843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2780928"/>
            <a:ext cx="4371998" cy="385166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2615377557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pPr algn="ctr"/>
            <a:r>
              <a:rPr lang="ru-RU" sz="2800" i="1" dirty="0" smtClean="0">
                <a:solidFill>
                  <a:schemeClr val="accent3">
                    <a:lumMod val="75000"/>
                  </a:schemeClr>
                </a:solidFill>
              </a:rPr>
              <a:t>Драматизация сказок</a:t>
            </a:r>
            <a:br>
              <a:rPr lang="ru-RU" sz="2800" i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800" i="1" dirty="0" smtClean="0">
                <a:solidFill>
                  <a:srgbClr val="002060"/>
                </a:solidFill>
              </a:rPr>
              <a:t>Развивает навыки публичного выступления и творческого содружества</a:t>
            </a:r>
            <a:endParaRPr lang="ru-RU" sz="2800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1988840"/>
            <a:ext cx="4176464" cy="30060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63480" y="2802731"/>
            <a:ext cx="4573016" cy="3771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481163726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658448"/>
          </a:xfrm>
        </p:spPr>
        <p:txBody>
          <a:bodyPr anchor="t">
            <a:normAutofit/>
          </a:bodyPr>
          <a:lstStyle/>
          <a:p>
            <a:pPr algn="ctr"/>
            <a:r>
              <a:rPr lang="ru-RU" sz="2800" i="1" dirty="0" smtClean="0">
                <a:solidFill>
                  <a:schemeClr val="accent3">
                    <a:lumMod val="75000"/>
                  </a:schemeClr>
                </a:solidFill>
              </a:rPr>
              <a:t>Драматизация сказок</a:t>
            </a: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800" i="1" dirty="0" smtClean="0">
                <a:solidFill>
                  <a:srgbClr val="002060"/>
                </a:solidFill>
              </a:rPr>
              <a:t>Способствует развитию сценического творчества, музыкальных и артистических способностей детей</a:t>
            </a:r>
            <a:endParaRPr lang="ru-RU" sz="2800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1556792"/>
            <a:ext cx="4680520" cy="33843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4048" y="3140968"/>
            <a:ext cx="4032448" cy="3600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1302152561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ctr"/>
            <a:r>
              <a:rPr lang="ru-RU" sz="4000" i="1" dirty="0" smtClean="0">
                <a:solidFill>
                  <a:schemeClr val="accent3">
                    <a:lumMod val="75000"/>
                  </a:schemeClr>
                </a:solidFill>
              </a:rPr>
              <a:t>Сотрудничества с театрами</a:t>
            </a:r>
            <a:r>
              <a:rPr lang="ru-RU" sz="3200" i="1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3200" i="1" dirty="0" smtClean="0">
                <a:solidFill>
                  <a:schemeClr val="accent3">
                    <a:lumMod val="75000"/>
                  </a:schemeClr>
                </a:solidFill>
              </a:rPr>
            </a:br>
            <a:endParaRPr lang="ru-RU" sz="3200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45709" y="1935163"/>
            <a:ext cx="5852582" cy="438943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33465462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507288" cy="1847088"/>
          </a:xfrm>
        </p:spPr>
        <p:txBody>
          <a:bodyPr anchor="t">
            <a:normAutofit fontScale="90000"/>
          </a:bodyPr>
          <a:lstStyle/>
          <a:p>
            <a:pPr algn="ctr"/>
            <a:r>
              <a:rPr lang="ru-RU" sz="3200" i="1" dirty="0" smtClean="0">
                <a:solidFill>
                  <a:schemeClr val="accent3">
                    <a:lumMod val="75000"/>
                  </a:schemeClr>
                </a:solidFill>
              </a:rPr>
              <a:t>Взаимодействие с родителями</a:t>
            </a:r>
            <a:br>
              <a:rPr lang="ru-RU" sz="3200" i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3200" i="1" dirty="0" smtClean="0">
                <a:solidFill>
                  <a:srgbClr val="002060"/>
                </a:solidFill>
              </a:rPr>
              <a:t>Театрализованные представления для родителей.</a:t>
            </a:r>
            <a:br>
              <a:rPr lang="ru-RU" sz="3200" i="1" dirty="0" smtClean="0">
                <a:solidFill>
                  <a:srgbClr val="002060"/>
                </a:solidFill>
              </a:rPr>
            </a:br>
            <a:r>
              <a:rPr lang="ru-RU" sz="3200" i="1" dirty="0" smtClean="0">
                <a:solidFill>
                  <a:srgbClr val="002060"/>
                </a:solidFill>
              </a:rPr>
              <a:t>Помощь родителей в создании костюмов, декораций и атрибутов.</a:t>
            </a:r>
            <a:endParaRPr lang="ru-RU" sz="3200" i="1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1" y="1844823"/>
            <a:ext cx="4536505" cy="367240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32" y="3169141"/>
            <a:ext cx="4176463" cy="35910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604645585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249</TotalTime>
  <Words>34</Words>
  <Application>Microsoft Office PowerPoint</Application>
  <PresentationFormat>Экран (4:3)</PresentationFormat>
  <Paragraphs>24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 муниципальное  бюджетное дошкольное учреждение Кирилловский детский сад «Теремок»</vt:lpstr>
      <vt:lpstr>Театральные игры Способствуют развитию игрового поведения, эстетического                                                                                                                                                                                                    чувства, способности творчески относится к любому делу, умение общаться со сверстниками и взрослыми.                                                                                                               </vt:lpstr>
      <vt:lpstr>Ритмопластика Развивает пластическую выразительность, естественность, непринужденность в передаче театрально-игрового образа.</vt:lpstr>
      <vt:lpstr>Инсценирование песен Развивает музыкально-творческие способности дошкольников, способствует умению творчески выразить образ игрового персонажа</vt:lpstr>
      <vt:lpstr>Импровизационное музицирование Умение выбрать способ игры на музыкальных инструментах для передачи игрового образа</vt:lpstr>
      <vt:lpstr>Драматизация сказок Развивает навыки публичного выступления и творческого содружества</vt:lpstr>
      <vt:lpstr>Драматизация сказок Способствует развитию сценического творчества, музыкальных и артистических способностей детей</vt:lpstr>
      <vt:lpstr>Сотрудничества с театрами </vt:lpstr>
      <vt:lpstr>Взаимодействие с родителями Театрализованные представления для родителей. Помощь родителей в создании костюмов, декораций и атрибутов.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дошкольное учреждение Кирилловский  детский сад «Теремок»</dc:title>
  <dc:creator>n16</dc:creator>
  <cp:lastModifiedBy>Nastya</cp:lastModifiedBy>
  <cp:revision>28</cp:revision>
  <dcterms:created xsi:type="dcterms:W3CDTF">2013-09-25T12:39:58Z</dcterms:created>
  <dcterms:modified xsi:type="dcterms:W3CDTF">2014-04-06T08:02:32Z</dcterms:modified>
</cp:coreProperties>
</file>