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4A792C-0C40-40B6-B9D7-AA9ECCC3413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6AE8D2-4611-47A7-B405-96304C7EF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3"/>
            <a:ext cx="8458200" cy="43577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День </a:t>
            </a:r>
            <a:r>
              <a:rPr lang="ru-RU" sz="4000" dirty="0" smtClean="0"/>
              <a:t>Победы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Музыкальный руководитель: Антипова Е.В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785818"/>
          </a:xfrm>
        </p:spPr>
        <p:txBody>
          <a:bodyPr/>
          <a:lstStyle/>
          <a:p>
            <a:pPr algn="ctr"/>
            <a:r>
              <a:rPr lang="ru-RU" dirty="0" smtClean="0"/>
              <a:t>МБДОУ «Кирилловский детский сад «Теремок»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Знамя над Берлином</a:t>
            </a:r>
            <a:endParaRPr lang="ru-RU" dirty="0"/>
          </a:p>
        </p:txBody>
      </p:sp>
      <p:pic>
        <p:nvPicPr>
          <p:cNvPr id="4" name="Содержимое 3" descr="знамя над берлином картинка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54162"/>
            <a:ext cx="8358245" cy="50895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парад</a:t>
            </a:r>
            <a:endParaRPr lang="ru-RU" dirty="0"/>
          </a:p>
        </p:txBody>
      </p:sp>
      <p:pic>
        <p:nvPicPr>
          <p:cNvPr id="4" name="Содержимое 3" descr="первый парад картинка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54162"/>
            <a:ext cx="8429684" cy="49466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 страну родную люди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Отдавали жизнь свою.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smtClean="0"/>
              <a:t>Никогда мы не забудем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Павших в доблестном бою!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Содержимое 3" descr="вечный огонь картинка 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8572560" cy="45720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Вечная память павшим</a:t>
            </a:r>
            <a:endParaRPr lang="ru-RU" dirty="0"/>
          </a:p>
        </p:txBody>
      </p:sp>
      <p:pic>
        <p:nvPicPr>
          <p:cNvPr id="4" name="Содержимое 3" descr="послед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54162"/>
            <a:ext cx="8429683" cy="501810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 День Победы утром рано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Выйди в город, погляди: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Шагают гордо ветераны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 орденами на груди.</a:t>
            </a:r>
            <a:endParaRPr lang="ru-RU" dirty="0"/>
          </a:p>
        </p:txBody>
      </p:sp>
      <p:pic>
        <p:nvPicPr>
          <p:cNvPr id="6" name="Содержимое 5" descr="ветера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8143932" cy="46434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Салют</a:t>
            </a:r>
            <a:endParaRPr lang="ru-RU" dirty="0"/>
          </a:p>
        </p:txBody>
      </p:sp>
      <p:pic>
        <p:nvPicPr>
          <p:cNvPr id="4" name="Содержимое 3" descr="салют картинка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715436" cy="49292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стреча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9"/>
            <a:ext cx="8858280" cy="457203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b="1" i="1" dirty="0" smtClean="0"/>
              <a:t>За все, что есть сейчас у нас,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За каждый наш счастливый час,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Спасибо доблестным солдатам,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Что отстояли мир когда-то!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 -мать  зовет</a:t>
            </a:r>
            <a:endParaRPr lang="ru-RU" dirty="0"/>
          </a:p>
        </p:txBody>
      </p:sp>
      <p:pic>
        <p:nvPicPr>
          <p:cNvPr id="4" name="Содержимое 3" descr="родина мать зоветкартинка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572560" cy="5143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грай военная гармошка картинка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8715436" cy="478632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1431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 Днепр и Волгу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Шли солдаты в бой,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Сражался каждый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 край родной.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Разведка</a:t>
            </a:r>
            <a:endParaRPr lang="ru-RU" dirty="0"/>
          </a:p>
        </p:txBody>
      </p:sp>
      <p:pic>
        <p:nvPicPr>
          <p:cNvPr id="4" name="Содержимое 3" descr="разведка картинка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8429684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Катюша</a:t>
            </a:r>
            <a:endParaRPr lang="ru-RU" dirty="0"/>
          </a:p>
        </p:txBody>
      </p:sp>
      <p:pic>
        <p:nvPicPr>
          <p:cNvPr id="4" name="Содержимое 3" descr="военная техника катюша какртинка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358246" cy="49292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Летчики</a:t>
            </a:r>
            <a:endParaRPr lang="ru-RU" dirty="0"/>
          </a:p>
        </p:txBody>
      </p:sp>
      <p:pic>
        <p:nvPicPr>
          <p:cNvPr id="4" name="Содержимое 3" descr="картинка 9 летч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643998" cy="521497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37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День Победы   Музыкальный руководитель: Антипова Е.В</vt:lpstr>
      <vt:lpstr>В День Победы утром рано Выйди в город, погляди: Шагают гордо ветераны С орденами на груди.</vt:lpstr>
      <vt:lpstr>Салют</vt:lpstr>
      <vt:lpstr>   За все, что есть сейчас у нас, За каждый наш счастливый час, Спасибо доблестным солдатам, Что отстояли мир когда-то! </vt:lpstr>
      <vt:lpstr>Родина -мать  зовет</vt:lpstr>
      <vt:lpstr>За Днепр и Волгу Шли солдаты в бой, Сражался каждый За край родной. </vt:lpstr>
      <vt:lpstr>Разведка</vt:lpstr>
      <vt:lpstr>Катюша</vt:lpstr>
      <vt:lpstr>Летчики</vt:lpstr>
      <vt:lpstr>Знамя над Берлином</vt:lpstr>
      <vt:lpstr>Первый парад</vt:lpstr>
      <vt:lpstr>За страну родную люди Отдавали жизнь свою. Никогда мы не забудем Павших в доблестном бою! </vt:lpstr>
      <vt:lpstr>Вечная память павшим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   Музыкальный руководитель: Антипова Е.В</dc:title>
  <dc:creator>Елена</dc:creator>
  <cp:lastModifiedBy>Елена</cp:lastModifiedBy>
  <cp:revision>9</cp:revision>
  <dcterms:created xsi:type="dcterms:W3CDTF">2015-04-08T16:19:33Z</dcterms:created>
  <dcterms:modified xsi:type="dcterms:W3CDTF">2015-04-11T14:13:13Z</dcterms:modified>
</cp:coreProperties>
</file>